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sldIdLst>
    <p:sldId id="256" r:id="rId3"/>
    <p:sldId id="257" r:id="rId4"/>
    <p:sldId id="264" r:id="rId5"/>
    <p:sldId id="265" r:id="rId6"/>
    <p:sldId id="266" r:id="rId7"/>
    <p:sldId id="267" r:id="rId8"/>
    <p:sldId id="261" r:id="rId9"/>
    <p:sldId id="260" r:id="rId10"/>
    <p:sldId id="268" r:id="rId11"/>
    <p:sldId id="269" r:id="rId12"/>
    <p:sldId id="263" r:id="rId1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5" d="100"/>
          <a:sy n="65" d="100"/>
        </p:scale>
        <p:origin x="9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E799581D-DE3A-4B55-BB3C-4C3D2506B114}" type="datetimeFigureOut">
              <a:rPr lang="pt-BR" smtClean="0"/>
              <a:t>09/05/2025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DBF3189-11F3-41F3-A90C-28473A61C3E2}" type="slidenum">
              <a:rPr lang="pt-BR" smtClean="0"/>
              <a:t>‹#›</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a:t>Clique para editar o título Mestre</a:t>
            </a:r>
          </a:p>
        </p:txBody>
      </p:sp>
      <p:sp>
        <p:nvSpPr>
          <p:cNvPr id="3" name="Espaço Reservado para Texto Vertical 2"/>
          <p:cNvSpPr>
            <a:spLocks noGrp="1"/>
          </p:cNvSpPr>
          <p:nvPr>
            <p:ph type="body" orient="vert" idx="1" hasCustomPrompt="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799581D-DE3A-4B55-BB3C-4C3D2506B114}" type="datetimeFigureOut">
              <a:rPr lang="pt-BR" smtClean="0"/>
              <a:t>09/05/2025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DBF3189-11F3-41F3-A90C-28473A61C3E2}" type="slidenum">
              <a:rPr lang="pt-BR" smtClean="0"/>
              <a:t>‹#›</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hasCustomPrompt="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799581D-DE3A-4B55-BB3C-4C3D2506B114}" type="datetimeFigureOut">
              <a:rPr lang="pt-BR" smtClean="0"/>
              <a:t>09/05/2025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DBF3189-11F3-41F3-A90C-28473A61C3E2}" type="slidenum">
              <a:rPr lang="pt-BR" smtClean="0"/>
              <a:t>‹#›</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E799581D-DE3A-4B55-BB3C-4C3D2506B114}" type="datetimeFigureOut">
              <a:rPr lang="pt-BR" smtClean="0"/>
              <a:t>09/05/2025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DBF3189-11F3-41F3-A90C-28473A61C3E2}" type="slidenum">
              <a:rPr lang="pt-BR" smtClean="0"/>
              <a:t>‹#›</a:t>
            </a:fld>
            <a:endParaRPr lang="pt-B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a:t>Clique para editar o título Mestre</a:t>
            </a:r>
          </a:p>
        </p:txBody>
      </p:sp>
      <p:sp>
        <p:nvSpPr>
          <p:cNvPr id="3" name="Espaço Reservado para Conteúdo 2"/>
          <p:cNvSpPr>
            <a:spLocks noGrp="1"/>
          </p:cNvSpPr>
          <p:nvPr>
            <p:ph idx="1" hasCustomPrompt="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799581D-DE3A-4B55-BB3C-4C3D2506B114}" type="datetimeFigureOut">
              <a:rPr lang="pt-BR" smtClean="0"/>
              <a:t>09/05/2025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DBF3189-11F3-41F3-A90C-28473A61C3E2}" type="slidenum">
              <a:rPr lang="pt-BR" smtClean="0"/>
              <a:t>‹#›</a:t>
            </a:fld>
            <a:endParaRPr lang="pt-B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t-BR"/>
              <a:t>Clique para editar os estilos de texto Mestres</a:t>
            </a:r>
          </a:p>
        </p:txBody>
      </p:sp>
      <p:sp>
        <p:nvSpPr>
          <p:cNvPr id="4" name="Espaço Reservado para Data 3"/>
          <p:cNvSpPr>
            <a:spLocks noGrp="1"/>
          </p:cNvSpPr>
          <p:nvPr>
            <p:ph type="dt" sz="half" idx="10"/>
          </p:nvPr>
        </p:nvSpPr>
        <p:spPr/>
        <p:txBody>
          <a:bodyPr/>
          <a:lstStyle/>
          <a:p>
            <a:fld id="{E799581D-DE3A-4B55-BB3C-4C3D2506B114}" type="datetimeFigureOut">
              <a:rPr lang="pt-BR" smtClean="0"/>
              <a:t>09/05/2025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DBF3189-11F3-41F3-A90C-28473A61C3E2}" type="slidenum">
              <a:rPr lang="pt-BR" smtClean="0"/>
              <a:t>‹#›</a:t>
            </a:fld>
            <a:endParaRPr lang="pt-B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a:t>Clique para editar o título Mestre</a:t>
            </a:r>
          </a:p>
        </p:txBody>
      </p:sp>
      <p:sp>
        <p:nvSpPr>
          <p:cNvPr id="3" name="Espaço Reservado para Conteúdo 2"/>
          <p:cNvSpPr>
            <a:spLocks noGrp="1"/>
          </p:cNvSpPr>
          <p:nvPr>
            <p:ph sz="half" idx="1" hasCustomPrompt="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hasCustomPrompt="1"/>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E799581D-DE3A-4B55-BB3C-4C3D2506B114}" type="datetimeFigureOut">
              <a:rPr lang="pt-BR" smtClean="0"/>
              <a:t>09/05/2025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DBF3189-11F3-41F3-A90C-28473A61C3E2}" type="slidenum">
              <a:rPr lang="pt-BR" smtClean="0"/>
              <a:t>‹#›</a:t>
            </a:fld>
            <a:endParaRPr lang="pt-B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p:cNvSpPr>
            <a:spLocks noGrp="1"/>
          </p:cNvSpPr>
          <p:nvPr>
            <p:ph sz="half" idx="2" hasCustomPrompt="1"/>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p:cNvSpPr>
            <a:spLocks noGrp="1"/>
          </p:cNvSpPr>
          <p:nvPr>
            <p:ph sz="quarter" idx="4" hasCustomPrompt="1"/>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E799581D-DE3A-4B55-BB3C-4C3D2506B114}" type="datetimeFigureOut">
              <a:rPr lang="pt-BR" smtClean="0"/>
              <a:t>09/05/2025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9DBF3189-11F3-41F3-A90C-28473A61C3E2}" type="slidenum">
              <a:rPr lang="pt-BR" smtClean="0"/>
              <a:t>‹#›</a:t>
            </a:fld>
            <a:endParaRPr lang="pt-B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E799581D-DE3A-4B55-BB3C-4C3D2506B114}" type="datetimeFigureOut">
              <a:rPr lang="pt-BR" smtClean="0"/>
              <a:t>09/05/2025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9DBF3189-11F3-41F3-A90C-28473A61C3E2}" type="slidenum">
              <a:rPr lang="pt-BR" smtClean="0"/>
              <a:t>‹#›</a:t>
            </a:fld>
            <a:endParaRPr lang="pt-B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799581D-DE3A-4B55-BB3C-4C3D2506B114}" type="datetimeFigureOut">
              <a:rPr lang="pt-BR" smtClean="0"/>
              <a:t>09/05/2025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9DBF3189-11F3-41F3-A90C-28473A61C3E2}" type="slidenum">
              <a:rPr lang="pt-BR" smtClean="0"/>
              <a:t>‹#›</a:t>
            </a:fld>
            <a:endParaRPr lang="pt-B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p:cNvSpPr>
            <a:spLocks noGrp="1"/>
          </p:cNvSpPr>
          <p:nvPr>
            <p:ph type="dt" sz="half" idx="10"/>
          </p:nvPr>
        </p:nvSpPr>
        <p:spPr/>
        <p:txBody>
          <a:bodyPr/>
          <a:lstStyle/>
          <a:p>
            <a:fld id="{E799581D-DE3A-4B55-BB3C-4C3D2506B114}" type="datetimeFigureOut">
              <a:rPr lang="pt-BR" smtClean="0"/>
              <a:t>09/05/2025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DBF3189-11F3-41F3-A90C-28473A61C3E2}" type="slidenum">
              <a:rPr lang="pt-BR" smtClean="0"/>
              <a:t>‹#›</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a:t>Clique para editar o título Mestre</a:t>
            </a:r>
          </a:p>
        </p:txBody>
      </p:sp>
      <p:sp>
        <p:nvSpPr>
          <p:cNvPr id="3" name="Espaço Reservado para Conteúdo 2"/>
          <p:cNvSpPr>
            <a:spLocks noGrp="1"/>
          </p:cNvSpPr>
          <p:nvPr>
            <p:ph idx="1" hasCustomPrompt="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799581D-DE3A-4B55-BB3C-4C3D2506B114}" type="datetimeFigureOut">
              <a:rPr lang="pt-BR" smtClean="0"/>
              <a:t>09/05/2025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DBF3189-11F3-41F3-A90C-28473A61C3E2}" type="slidenum">
              <a:rPr lang="pt-BR" smtClean="0"/>
              <a:t>‹#›</a:t>
            </a:fld>
            <a:endParaRPr lang="pt-B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p:cNvSpPr>
            <a:spLocks noGrp="1"/>
          </p:cNvSpPr>
          <p:nvPr>
            <p:ph type="dt" sz="half" idx="10"/>
          </p:nvPr>
        </p:nvSpPr>
        <p:spPr/>
        <p:txBody>
          <a:bodyPr/>
          <a:lstStyle/>
          <a:p>
            <a:fld id="{E799581D-DE3A-4B55-BB3C-4C3D2506B114}" type="datetimeFigureOut">
              <a:rPr lang="pt-BR" smtClean="0"/>
              <a:t>09/05/2025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DBF3189-11F3-41F3-A90C-28473A61C3E2}" type="slidenum">
              <a:rPr lang="pt-BR" smtClean="0"/>
              <a:t>‹#›</a:t>
            </a:fld>
            <a:endParaRPr lang="pt-B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a:t>Clique para editar o título Mestre</a:t>
            </a:r>
          </a:p>
        </p:txBody>
      </p:sp>
      <p:sp>
        <p:nvSpPr>
          <p:cNvPr id="3" name="Espaço Reservado para Texto Vertical 2"/>
          <p:cNvSpPr>
            <a:spLocks noGrp="1"/>
          </p:cNvSpPr>
          <p:nvPr>
            <p:ph type="body" orient="vert" idx="1" hasCustomPrompt="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799581D-DE3A-4B55-BB3C-4C3D2506B114}" type="datetimeFigureOut">
              <a:rPr lang="pt-BR" smtClean="0"/>
              <a:t>09/05/2025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DBF3189-11F3-41F3-A90C-28473A61C3E2}" type="slidenum">
              <a:rPr lang="pt-BR" smtClean="0"/>
              <a:t>‹#›</a:t>
            </a:fld>
            <a:endParaRPr lang="pt-B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hasCustomPrompt="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799581D-DE3A-4B55-BB3C-4C3D2506B114}" type="datetimeFigureOut">
              <a:rPr lang="pt-BR" smtClean="0"/>
              <a:t>09/05/2025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DBF3189-11F3-41F3-A90C-28473A61C3E2}" type="slidenum">
              <a:rPr lang="pt-BR" smtClean="0"/>
              <a:t>‹#›</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t-BR"/>
              <a:t>Clique para editar os estilos de texto Mestres</a:t>
            </a:r>
          </a:p>
        </p:txBody>
      </p:sp>
      <p:sp>
        <p:nvSpPr>
          <p:cNvPr id="4" name="Espaço Reservado para Data 3"/>
          <p:cNvSpPr>
            <a:spLocks noGrp="1"/>
          </p:cNvSpPr>
          <p:nvPr>
            <p:ph type="dt" sz="half" idx="10"/>
          </p:nvPr>
        </p:nvSpPr>
        <p:spPr/>
        <p:txBody>
          <a:bodyPr/>
          <a:lstStyle/>
          <a:p>
            <a:fld id="{E799581D-DE3A-4B55-BB3C-4C3D2506B114}" type="datetimeFigureOut">
              <a:rPr lang="pt-BR" smtClean="0"/>
              <a:t>09/05/2025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DBF3189-11F3-41F3-A90C-28473A61C3E2}" type="slidenum">
              <a:rPr lang="pt-BR" smtClean="0"/>
              <a:t>‹#›</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a:t>Clique para editar o título Mestre</a:t>
            </a:r>
          </a:p>
        </p:txBody>
      </p:sp>
      <p:sp>
        <p:nvSpPr>
          <p:cNvPr id="3" name="Espaço Reservado para Conteúdo 2"/>
          <p:cNvSpPr>
            <a:spLocks noGrp="1"/>
          </p:cNvSpPr>
          <p:nvPr>
            <p:ph sz="half" idx="1" hasCustomPrompt="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hasCustomPrompt="1"/>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E799581D-DE3A-4B55-BB3C-4C3D2506B114}" type="datetimeFigureOut">
              <a:rPr lang="pt-BR" smtClean="0"/>
              <a:t>09/05/2025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DBF3189-11F3-41F3-A90C-28473A61C3E2}" type="slidenum">
              <a:rPr lang="pt-BR" smtClean="0"/>
              <a:t>‹#›</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p:cNvSpPr>
            <a:spLocks noGrp="1"/>
          </p:cNvSpPr>
          <p:nvPr>
            <p:ph sz="half" idx="2" hasCustomPrompt="1"/>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p:cNvSpPr>
            <a:spLocks noGrp="1"/>
          </p:cNvSpPr>
          <p:nvPr>
            <p:ph sz="quarter" idx="4" hasCustomPrompt="1"/>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E799581D-DE3A-4B55-BB3C-4C3D2506B114}" type="datetimeFigureOut">
              <a:rPr lang="pt-BR" smtClean="0"/>
              <a:t>09/05/2025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9DBF3189-11F3-41F3-A90C-28473A61C3E2}" type="slidenum">
              <a:rPr lang="pt-BR" smtClean="0"/>
              <a:t>‹#›</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E799581D-DE3A-4B55-BB3C-4C3D2506B114}" type="datetimeFigureOut">
              <a:rPr lang="pt-BR" smtClean="0"/>
              <a:t>09/05/2025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9DBF3189-11F3-41F3-A90C-28473A61C3E2}" type="slidenum">
              <a:rPr lang="pt-BR" smtClean="0"/>
              <a:t>‹#›</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799581D-DE3A-4B55-BB3C-4C3D2506B114}" type="datetimeFigureOut">
              <a:rPr lang="pt-BR" smtClean="0"/>
              <a:t>09/05/2025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9DBF3189-11F3-41F3-A90C-28473A61C3E2}" type="slidenum">
              <a:rPr lang="pt-BR" smtClean="0"/>
              <a:t>‹#›</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p:cNvSpPr>
            <a:spLocks noGrp="1"/>
          </p:cNvSpPr>
          <p:nvPr>
            <p:ph type="dt" sz="half" idx="10"/>
          </p:nvPr>
        </p:nvSpPr>
        <p:spPr/>
        <p:txBody>
          <a:bodyPr/>
          <a:lstStyle/>
          <a:p>
            <a:fld id="{E799581D-DE3A-4B55-BB3C-4C3D2506B114}" type="datetimeFigureOut">
              <a:rPr lang="pt-BR" smtClean="0"/>
              <a:t>09/05/2025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DBF3189-11F3-41F3-A90C-28473A61C3E2}" type="slidenum">
              <a:rPr lang="pt-BR" smtClean="0"/>
              <a:t>‹#›</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p:cNvSpPr>
            <a:spLocks noGrp="1"/>
          </p:cNvSpPr>
          <p:nvPr>
            <p:ph type="dt" sz="half" idx="10"/>
          </p:nvPr>
        </p:nvSpPr>
        <p:spPr/>
        <p:txBody>
          <a:bodyPr/>
          <a:lstStyle/>
          <a:p>
            <a:fld id="{E799581D-DE3A-4B55-BB3C-4C3D2506B114}" type="datetimeFigureOut">
              <a:rPr lang="pt-BR" smtClean="0"/>
              <a:t>09/05/2025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DBF3189-11F3-41F3-A90C-28473A61C3E2}" type="slidenum">
              <a:rPr lang="pt-BR" smtClean="0"/>
              <a:t>‹#›</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799581D-DE3A-4B55-BB3C-4C3D2506B114}" type="datetimeFigureOut">
              <a:rPr lang="pt-BR" smtClean="0"/>
              <a:t>09/05/2025</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DBF3189-11F3-41F3-A90C-28473A61C3E2}" type="slidenum">
              <a:rPr lang="pt-BR" smtClean="0"/>
              <a:t>‹#›</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799581D-DE3A-4B55-BB3C-4C3D2506B114}" type="datetimeFigureOut">
              <a:rPr lang="pt-BR" smtClean="0"/>
              <a:t>09/05/2025</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DBF3189-11F3-41F3-A90C-28473A61C3E2}" type="slidenum">
              <a:rPr lang="pt-BR" smtClean="0"/>
              <a:t>‹#›</a:t>
            </a:fld>
            <a:endParaRPr lang="pt-B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2.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12.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83985" y="4463613"/>
            <a:ext cx="10039929" cy="394643"/>
          </a:xfrm>
        </p:spPr>
        <p:txBody>
          <a:bodyPr>
            <a:normAutofit/>
          </a:bodyPr>
          <a:lstStyle/>
          <a:p>
            <a:r>
              <a:rPr lang="pt-BR" sz="1800" b="1" dirty="0">
                <a:solidFill>
                  <a:srgbClr val="004B96"/>
                </a:solidFill>
                <a:latin typeface="Verdana" panose="020B0604030504040204" pitchFamily="34" charset="0"/>
                <a:ea typeface="Verdana" panose="020B0604030504040204" pitchFamily="34" charset="0"/>
              </a:rPr>
              <a:t>Nome do Autor1; Nome do Autor; Nome do Autor3...</a:t>
            </a:r>
          </a:p>
        </p:txBody>
      </p:sp>
      <p:sp>
        <p:nvSpPr>
          <p:cNvPr id="3" name="Subtítulo 2"/>
          <p:cNvSpPr>
            <a:spLocks noGrp="1"/>
          </p:cNvSpPr>
          <p:nvPr>
            <p:ph type="subTitle" idx="1"/>
          </p:nvPr>
        </p:nvSpPr>
        <p:spPr>
          <a:xfrm>
            <a:off x="1632584" y="2768506"/>
            <a:ext cx="9144000" cy="461962"/>
          </a:xfrm>
        </p:spPr>
        <p:txBody>
          <a:bodyPr>
            <a:normAutofit/>
          </a:bodyPr>
          <a:lstStyle/>
          <a:p>
            <a:r>
              <a:rPr lang="pt-BR" sz="2100" b="1" dirty="0">
                <a:solidFill>
                  <a:srgbClr val="004B96"/>
                </a:solidFill>
                <a:latin typeface="Verdana" panose="020B0604030504040204" pitchFamily="34" charset="0"/>
                <a:ea typeface="Verdana" panose="020B0604030504040204" pitchFamily="34" charset="0"/>
              </a:rPr>
              <a:t>Subtítulo (Opcional)</a:t>
            </a:r>
          </a:p>
        </p:txBody>
      </p:sp>
      <p:sp>
        <p:nvSpPr>
          <p:cNvPr id="4" name="Título 1"/>
          <p:cNvSpPr txBox="1"/>
          <p:nvPr/>
        </p:nvSpPr>
        <p:spPr>
          <a:xfrm>
            <a:off x="930621" y="1719072"/>
            <a:ext cx="10547927" cy="701963"/>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b="1" dirty="0">
                <a:solidFill>
                  <a:srgbClr val="004B96"/>
                </a:solidFill>
                <a:latin typeface="Verdana" panose="020B0604030504040204" pitchFamily="34" charset="0"/>
                <a:ea typeface="Verdana" panose="020B0604030504040204" pitchFamily="34" charset="0"/>
              </a:rPr>
              <a:t>TÍTULO DA APRESENTAÇÃO</a:t>
            </a:r>
          </a:p>
        </p:txBody>
      </p:sp>
      <p:pic>
        <p:nvPicPr>
          <p:cNvPr id="543" name="Gráfico 542"/>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rot="5400000">
            <a:off x="5953779" y="-284076"/>
            <a:ext cx="157441" cy="8261483"/>
          </a:xfrm>
          <a:prstGeom prst="rect">
            <a:avLst/>
          </a:prstGeom>
        </p:spPr>
      </p:pic>
      <p:pic>
        <p:nvPicPr>
          <p:cNvPr id="546" name="Gráfico 545"/>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429489" y="184720"/>
            <a:ext cx="11333018" cy="978793"/>
          </a:xfrm>
          <a:prstGeom prst="rect">
            <a:avLst/>
          </a:prstGeom>
        </p:spPr>
      </p:pic>
      <p:sp>
        <p:nvSpPr>
          <p:cNvPr id="5" name="Título 1"/>
          <p:cNvSpPr txBox="1"/>
          <p:nvPr/>
        </p:nvSpPr>
        <p:spPr>
          <a:xfrm>
            <a:off x="1183985" y="4906499"/>
            <a:ext cx="10039929" cy="3946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800" dirty="0">
                <a:solidFill>
                  <a:srgbClr val="004B96"/>
                </a:solidFill>
                <a:latin typeface="Verdana" panose="020B0604030504040204" pitchFamily="34" charset="0"/>
                <a:ea typeface="Verdana" panose="020B0604030504040204" pitchFamily="34" charset="0"/>
              </a:rPr>
              <a:t>Instituições dos autores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430FB-6B8F-939C-4FC9-C743DE37147D}"/>
            </a:ext>
          </a:extLst>
        </p:cNvPr>
        <p:cNvGrpSpPr/>
        <p:nvPr/>
      </p:nvGrpSpPr>
      <p:grpSpPr>
        <a:xfrm>
          <a:off x="0" y="0"/>
          <a:ext cx="0" cy="0"/>
          <a:chOff x="0" y="0"/>
          <a:chExt cx="0" cy="0"/>
        </a:xfrm>
      </p:grpSpPr>
      <p:sp>
        <p:nvSpPr>
          <p:cNvPr id="4" name="Título 1">
            <a:extLst>
              <a:ext uri="{FF2B5EF4-FFF2-40B4-BE49-F238E27FC236}">
                <a16:creationId xmlns:a16="http://schemas.microsoft.com/office/drawing/2014/main" id="{7647CBD5-C93F-2E0C-F773-92899FA9525F}"/>
              </a:ext>
            </a:extLst>
          </p:cNvPr>
          <p:cNvSpPr txBox="1"/>
          <p:nvPr/>
        </p:nvSpPr>
        <p:spPr>
          <a:xfrm>
            <a:off x="720436" y="1023602"/>
            <a:ext cx="6151419" cy="7019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4000" b="1" dirty="0">
                <a:solidFill>
                  <a:srgbClr val="004B96"/>
                </a:solidFill>
                <a:latin typeface="Verdana" panose="020B0604030504040204" pitchFamily="34" charset="0"/>
                <a:ea typeface="Verdana" panose="020B0604030504040204" pitchFamily="34" charset="0"/>
              </a:rPr>
              <a:t>REFERÊNCIAS</a:t>
            </a:r>
          </a:p>
        </p:txBody>
      </p:sp>
      <p:pic>
        <p:nvPicPr>
          <p:cNvPr id="546" name="Gráfico 545">
            <a:extLst>
              <a:ext uri="{FF2B5EF4-FFF2-40B4-BE49-F238E27FC236}">
                <a16:creationId xmlns:a16="http://schemas.microsoft.com/office/drawing/2014/main" id="{815EBDB9-8DCD-176F-E327-A7AFE4417002}"/>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429489" y="5694487"/>
            <a:ext cx="11333018" cy="978793"/>
          </a:xfrm>
          <a:prstGeom prst="rect">
            <a:avLst/>
          </a:prstGeom>
        </p:spPr>
      </p:pic>
      <p:sp>
        <p:nvSpPr>
          <p:cNvPr id="2" name="Título 1">
            <a:extLst>
              <a:ext uri="{FF2B5EF4-FFF2-40B4-BE49-F238E27FC236}">
                <a16:creationId xmlns:a16="http://schemas.microsoft.com/office/drawing/2014/main" id="{7A566137-1DBC-651F-8FAB-2EAF272C7CC0}"/>
              </a:ext>
            </a:extLst>
          </p:cNvPr>
          <p:cNvSpPr>
            <a:spLocks noGrp="1"/>
          </p:cNvSpPr>
          <p:nvPr>
            <p:ph type="ctrTitle"/>
          </p:nvPr>
        </p:nvSpPr>
        <p:spPr>
          <a:xfrm>
            <a:off x="3527425" y="2293620"/>
            <a:ext cx="4359910" cy="978793"/>
          </a:xfrm>
        </p:spPr>
        <p:txBody>
          <a:bodyPr anchor="ctr">
            <a:normAutofit/>
          </a:bodyPr>
          <a:lstStyle/>
          <a:p>
            <a:pPr marL="285750" indent="-285750" algn="l">
              <a:lnSpc>
                <a:spcPct val="100000"/>
              </a:lnSpc>
              <a:buFont typeface="Wingdings" panose="05000000000000000000" charset="0"/>
              <a:buChar char="ü"/>
            </a:pPr>
            <a:r>
              <a:rPr lang="pt-BR" sz="1600" dirty="0">
                <a:solidFill>
                  <a:srgbClr val="004B96"/>
                </a:solidFill>
                <a:latin typeface="Verdana" panose="020B0604030504040204" pitchFamily="34" charset="0"/>
                <a:ea typeface="Verdana" panose="020B0604030504040204" pitchFamily="34" charset="0"/>
              </a:rPr>
              <a:t>Tópico opcional! Pode citar as referências mais relevantes para o trabalho.</a:t>
            </a:r>
          </a:p>
        </p:txBody>
      </p:sp>
    </p:spTree>
    <p:extLst>
      <p:ext uri="{BB962C8B-B14F-4D97-AF65-F5344CB8AC3E}">
        <p14:creationId xmlns:p14="http://schemas.microsoft.com/office/powerpoint/2010/main" val="2815238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E2593-E403-A24C-6735-90BAB1054182}"/>
            </a:ext>
          </a:extLst>
        </p:cNvPr>
        <p:cNvGrpSpPr/>
        <p:nvPr/>
      </p:nvGrpSpPr>
      <p:grpSpPr>
        <a:xfrm>
          <a:off x="0" y="0"/>
          <a:ext cx="0" cy="0"/>
          <a:chOff x="0" y="0"/>
          <a:chExt cx="0" cy="0"/>
        </a:xfrm>
      </p:grpSpPr>
      <p:pic>
        <p:nvPicPr>
          <p:cNvPr id="546" name="Gráfico 545">
            <a:extLst>
              <a:ext uri="{FF2B5EF4-FFF2-40B4-BE49-F238E27FC236}">
                <a16:creationId xmlns:a16="http://schemas.microsoft.com/office/drawing/2014/main" id="{1103AFD8-D4A2-0CA9-9E0C-1A13C24A6E45}"/>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429489" y="184720"/>
            <a:ext cx="11333018" cy="978793"/>
          </a:xfrm>
          <a:prstGeom prst="rect">
            <a:avLst/>
          </a:prstGeom>
        </p:spPr>
      </p:pic>
      <p:sp>
        <p:nvSpPr>
          <p:cNvPr id="10" name="Subtítulo 2">
            <a:extLst>
              <a:ext uri="{FF2B5EF4-FFF2-40B4-BE49-F238E27FC236}">
                <a16:creationId xmlns:a16="http://schemas.microsoft.com/office/drawing/2014/main" id="{5B04A74B-8E47-1E12-5BF2-84629DF490DC}"/>
              </a:ext>
            </a:extLst>
          </p:cNvPr>
          <p:cNvSpPr txBox="1">
            <a:spLocks/>
          </p:cNvSpPr>
          <p:nvPr/>
        </p:nvSpPr>
        <p:spPr>
          <a:xfrm>
            <a:off x="3597559" y="4484207"/>
            <a:ext cx="4996873" cy="13439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2100" b="1" dirty="0">
                <a:solidFill>
                  <a:srgbClr val="004B96"/>
                </a:solidFill>
                <a:latin typeface="Verdana" panose="020B0604030504040204" pitchFamily="34" charset="0"/>
                <a:ea typeface="Verdana" panose="020B0604030504040204" pitchFamily="34" charset="0"/>
              </a:rPr>
              <a:t>Lorem ipsum dolor</a:t>
            </a:r>
          </a:p>
          <a:p>
            <a:r>
              <a:rPr lang="pt-BR" sz="2100" b="1" dirty="0" err="1">
                <a:solidFill>
                  <a:srgbClr val="004B96"/>
                </a:solidFill>
                <a:latin typeface="Verdana" panose="020B0604030504040204" pitchFamily="34" charset="0"/>
                <a:ea typeface="Verdana" panose="020B0604030504040204" pitchFamily="34" charset="0"/>
              </a:rPr>
              <a:t>Adipiscing</a:t>
            </a:r>
            <a:r>
              <a:rPr lang="pt-BR" sz="2100" b="1" dirty="0">
                <a:solidFill>
                  <a:srgbClr val="004B96"/>
                </a:solidFill>
                <a:latin typeface="Verdana" panose="020B0604030504040204" pitchFamily="34" charset="0"/>
                <a:ea typeface="Verdana" panose="020B0604030504040204" pitchFamily="34" charset="0"/>
              </a:rPr>
              <a:t> </a:t>
            </a:r>
            <a:r>
              <a:rPr lang="pt-BR" sz="2100" b="1" dirty="0" err="1">
                <a:solidFill>
                  <a:srgbClr val="004B96"/>
                </a:solidFill>
                <a:latin typeface="Verdana" panose="020B0604030504040204" pitchFamily="34" charset="0"/>
                <a:ea typeface="Verdana" panose="020B0604030504040204" pitchFamily="34" charset="0"/>
              </a:rPr>
              <a:t>elit</a:t>
            </a:r>
            <a:endParaRPr lang="pt-BR" sz="2100" b="1" dirty="0">
              <a:solidFill>
                <a:srgbClr val="004B96"/>
              </a:solidFill>
              <a:latin typeface="Verdana" panose="020B0604030504040204" pitchFamily="34" charset="0"/>
              <a:ea typeface="Verdana" panose="020B0604030504040204" pitchFamily="34" charset="0"/>
            </a:endParaRPr>
          </a:p>
          <a:p>
            <a:r>
              <a:rPr lang="da-DK" sz="2100" b="1" dirty="0">
                <a:solidFill>
                  <a:srgbClr val="004B96"/>
                </a:solidFill>
                <a:latin typeface="Verdana" panose="020B0604030504040204" pitchFamily="34" charset="0"/>
                <a:ea typeface="Verdana" panose="020B0604030504040204" pitchFamily="34" charset="0"/>
              </a:rPr>
              <a:t>Sit amet </a:t>
            </a:r>
            <a:r>
              <a:rPr lang="pt-BR" sz="2100" b="1" dirty="0" err="1">
                <a:solidFill>
                  <a:srgbClr val="004B96"/>
                </a:solidFill>
                <a:latin typeface="Verdana" panose="020B0604030504040204" pitchFamily="34" charset="0"/>
                <a:ea typeface="Verdana" panose="020B0604030504040204" pitchFamily="34" charset="0"/>
              </a:rPr>
              <a:t>consectetur</a:t>
            </a:r>
            <a:endParaRPr lang="pt-BR" sz="2100" b="1" dirty="0">
              <a:solidFill>
                <a:srgbClr val="004B96"/>
              </a:solidFill>
              <a:latin typeface="Verdana" panose="020B0604030504040204" pitchFamily="34" charset="0"/>
              <a:ea typeface="Verdana" panose="020B0604030504040204" pitchFamily="34" charset="0"/>
            </a:endParaRPr>
          </a:p>
        </p:txBody>
      </p:sp>
      <p:sp>
        <p:nvSpPr>
          <p:cNvPr id="11" name="Título 1">
            <a:extLst>
              <a:ext uri="{FF2B5EF4-FFF2-40B4-BE49-F238E27FC236}">
                <a16:creationId xmlns:a16="http://schemas.microsoft.com/office/drawing/2014/main" id="{C494F2C6-46B8-98DF-810A-9B0B4AF36A22}"/>
              </a:ext>
            </a:extLst>
          </p:cNvPr>
          <p:cNvSpPr txBox="1">
            <a:spLocks/>
          </p:cNvSpPr>
          <p:nvPr/>
        </p:nvSpPr>
        <p:spPr>
          <a:xfrm>
            <a:off x="920164" y="2426876"/>
            <a:ext cx="10351665" cy="11475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a-DK" b="1" dirty="0">
                <a:solidFill>
                  <a:srgbClr val="004B96"/>
                </a:solidFill>
                <a:latin typeface="Verdana" panose="020B0604030504040204" pitchFamily="34" charset="0"/>
                <a:ea typeface="Verdana" panose="020B0604030504040204" pitchFamily="34" charset="0"/>
              </a:rPr>
              <a:t>AGRADECIMENTOS!</a:t>
            </a:r>
            <a:endParaRPr lang="pt-BR" b="1" dirty="0">
              <a:solidFill>
                <a:srgbClr val="004B96"/>
              </a:solidFill>
              <a:latin typeface="Verdana" panose="020B0604030504040204" pitchFamily="34" charset="0"/>
              <a:ea typeface="Verdana" panose="020B0604030504040204" pitchFamily="34" charset="0"/>
            </a:endParaRPr>
          </a:p>
        </p:txBody>
      </p:sp>
      <p:pic>
        <p:nvPicPr>
          <p:cNvPr id="2" name="Gráfico 1">
            <a:extLst>
              <a:ext uri="{FF2B5EF4-FFF2-40B4-BE49-F238E27FC236}">
                <a16:creationId xmlns:a16="http://schemas.microsoft.com/office/drawing/2014/main" id="{8D68FDA8-5034-5303-1F62-6FDEB43CCB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6017274" y="-101402"/>
            <a:ext cx="157441" cy="8261483"/>
          </a:xfrm>
          <a:prstGeom prst="rect">
            <a:avLst/>
          </a:prstGeom>
        </p:spPr>
      </p:pic>
    </p:spTree>
    <p:extLst>
      <p:ext uri="{BB962C8B-B14F-4D97-AF65-F5344CB8AC3E}">
        <p14:creationId xmlns:p14="http://schemas.microsoft.com/office/powerpoint/2010/main" val="48707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7426036" y="-8494"/>
            <a:ext cx="4765964" cy="4880176"/>
          </a:xfrm>
          <a:prstGeom prst="rect">
            <a:avLst/>
          </a:prstGeom>
          <a:solidFill>
            <a:srgbClr val="004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rgbClr val="004B96"/>
              </a:solidFill>
            </a:endParaRPr>
          </a:p>
        </p:txBody>
      </p:sp>
      <p:sp>
        <p:nvSpPr>
          <p:cNvPr id="2" name="Título 1"/>
          <p:cNvSpPr>
            <a:spLocks noGrp="1"/>
          </p:cNvSpPr>
          <p:nvPr>
            <p:ph type="ctrTitle"/>
          </p:nvPr>
        </p:nvSpPr>
        <p:spPr>
          <a:xfrm>
            <a:off x="829310" y="2475230"/>
            <a:ext cx="4359910" cy="1303020"/>
          </a:xfrm>
        </p:spPr>
        <p:txBody>
          <a:bodyPr>
            <a:normAutofit/>
          </a:bodyPr>
          <a:lstStyle/>
          <a:p>
            <a:pPr algn="l">
              <a:lnSpc>
                <a:spcPct val="100000"/>
              </a:lnSpc>
            </a:pPr>
            <a:r>
              <a:rPr lang="pt-BR" sz="1600" dirty="0" err="1">
                <a:solidFill>
                  <a:srgbClr val="004B96"/>
                </a:solidFill>
                <a:latin typeface="Verdana" panose="020B0604030504040204" pitchFamily="34" charset="0"/>
                <a:ea typeface="Verdana" panose="020B0604030504040204" pitchFamily="34" charset="0"/>
              </a:rPr>
              <a:t>Este slide destina-se ao relato da introdução do trabalho.</a:t>
            </a:r>
            <a:br>
              <a:rPr lang="pt-BR" sz="1600" dirty="0" err="1">
                <a:solidFill>
                  <a:srgbClr val="004B96"/>
                </a:solidFill>
                <a:latin typeface="Verdana" panose="020B0604030504040204" pitchFamily="34" charset="0"/>
                <a:ea typeface="Verdana" panose="020B0604030504040204" pitchFamily="34" charset="0"/>
              </a:rPr>
            </a:br>
            <a:r>
              <a:rPr lang="pt-BR" sz="1600" dirty="0" err="1">
                <a:solidFill>
                  <a:srgbClr val="004B96"/>
                </a:solidFill>
                <a:latin typeface="Verdana" panose="020B0604030504040204" pitchFamily="34" charset="0"/>
                <a:ea typeface="Verdana" panose="020B0604030504040204" pitchFamily="34" charset="0"/>
              </a:rPr>
              <a:t>Os autores podem utilizar imagens.</a:t>
            </a:r>
            <a:br>
              <a:rPr lang="pt-BR" sz="1600" dirty="0" err="1">
                <a:solidFill>
                  <a:srgbClr val="004B96"/>
                </a:solidFill>
                <a:latin typeface="Verdana" panose="020B0604030504040204" pitchFamily="34" charset="0"/>
                <a:ea typeface="Verdana" panose="020B0604030504040204" pitchFamily="34" charset="0"/>
              </a:rPr>
            </a:br>
            <a:endParaRPr lang="pt-BR" sz="1600" dirty="0">
              <a:solidFill>
                <a:srgbClr val="004B96"/>
              </a:solidFill>
              <a:latin typeface="Verdana" panose="020B0604030504040204" pitchFamily="34" charset="0"/>
              <a:ea typeface="Verdana" panose="020B0604030504040204" pitchFamily="34" charset="0"/>
            </a:endParaRPr>
          </a:p>
        </p:txBody>
      </p:sp>
      <p:sp>
        <p:nvSpPr>
          <p:cNvPr id="4" name="Título 1"/>
          <p:cNvSpPr txBox="1"/>
          <p:nvPr/>
        </p:nvSpPr>
        <p:spPr>
          <a:xfrm>
            <a:off x="720436" y="1023602"/>
            <a:ext cx="6151419" cy="7019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4000" b="1" dirty="0">
                <a:solidFill>
                  <a:srgbClr val="004B96"/>
                </a:solidFill>
                <a:latin typeface="Verdana" panose="020B0604030504040204" pitchFamily="34" charset="0"/>
                <a:ea typeface="Verdana" panose="020B0604030504040204" pitchFamily="34" charset="0"/>
              </a:rPr>
              <a:t>INTRODUÇÃO</a:t>
            </a:r>
          </a:p>
        </p:txBody>
      </p:sp>
      <p:pic>
        <p:nvPicPr>
          <p:cNvPr id="546" name="Gráfico 545"/>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429489" y="5694487"/>
            <a:ext cx="11333018" cy="978793"/>
          </a:xfrm>
          <a:prstGeom prst="rect">
            <a:avLst/>
          </a:prstGeom>
        </p:spPr>
      </p:pic>
      <p:pic>
        <p:nvPicPr>
          <p:cNvPr id="15" name="Imagem 14" descr="Pessoa em um laboratório"/>
          <p:cNvPicPr>
            <a:picLocks noChangeAspect="1"/>
          </p:cNvPicPr>
          <p:nvPr/>
        </p:nvPicPr>
        <p:blipFill>
          <a:blip r:embed="rId4" cstate="print">
            <a:extLst>
              <a:ext uri="{28A0092B-C50C-407E-A947-70E740481C1C}">
                <a14:useLocalDpi xmlns:a14="http://schemas.microsoft.com/office/drawing/2010/main" val="0"/>
              </a:ext>
            </a:extLst>
          </a:blip>
          <a:srcRect l="8644" r="25969"/>
          <a:stretch>
            <a:fillRect/>
          </a:stretch>
        </p:blipFill>
        <p:spPr>
          <a:xfrm>
            <a:off x="8321523" y="-8494"/>
            <a:ext cx="3870477" cy="3967155"/>
          </a:xfrm>
          <a:prstGeom prst="rect">
            <a:avLst/>
          </a:prstGeom>
        </p:spPr>
      </p:pic>
      <p:pic>
        <p:nvPicPr>
          <p:cNvPr id="6" name="Gráfico 5"/>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92624" y="3285725"/>
            <a:ext cx="2666823" cy="127898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71100-ACA2-8618-4987-225E753AA2D5}"/>
            </a:ext>
          </a:extLst>
        </p:cNvPr>
        <p:cNvGrpSpPr/>
        <p:nvPr/>
      </p:nvGrpSpPr>
      <p:grpSpPr>
        <a:xfrm>
          <a:off x="0" y="0"/>
          <a:ext cx="0" cy="0"/>
          <a:chOff x="0" y="0"/>
          <a:chExt cx="0" cy="0"/>
        </a:xfrm>
      </p:grpSpPr>
      <p:pic>
        <p:nvPicPr>
          <p:cNvPr id="7" name="Imagem 6" descr="Close de béquers com soluções em uma prateleira em um laboratório">
            <a:extLst>
              <a:ext uri="{FF2B5EF4-FFF2-40B4-BE49-F238E27FC236}">
                <a16:creationId xmlns:a16="http://schemas.microsoft.com/office/drawing/2014/main" id="{FD6B5B9A-F369-F2F4-BED9-51848F90E749}"/>
              </a:ext>
            </a:extLst>
          </p:cNvPr>
          <p:cNvPicPr>
            <a:picLocks noChangeAspect="1"/>
          </p:cNvPicPr>
          <p:nvPr/>
        </p:nvPicPr>
        <p:blipFill>
          <a:blip r:embed="rId2">
            <a:extLst>
              <a:ext uri="{28A0092B-C50C-407E-A947-70E740481C1C}">
                <a14:useLocalDpi xmlns:a14="http://schemas.microsoft.com/office/drawing/2010/main" val="0"/>
              </a:ext>
            </a:extLst>
          </a:blip>
          <a:srcRect t="27323" b="5657"/>
          <a:stretch>
            <a:fillRect/>
          </a:stretch>
        </p:blipFill>
        <p:spPr>
          <a:xfrm>
            <a:off x="0" y="0"/>
            <a:ext cx="12192000" cy="5446059"/>
          </a:xfrm>
          <a:prstGeom prst="rect">
            <a:avLst/>
          </a:prstGeom>
        </p:spPr>
      </p:pic>
      <p:sp>
        <p:nvSpPr>
          <p:cNvPr id="11" name="Retângulo 10">
            <a:extLst>
              <a:ext uri="{FF2B5EF4-FFF2-40B4-BE49-F238E27FC236}">
                <a16:creationId xmlns:a16="http://schemas.microsoft.com/office/drawing/2014/main" id="{74EF14EF-3785-7A95-2EFA-74558977996B}"/>
              </a:ext>
            </a:extLst>
          </p:cNvPr>
          <p:cNvSpPr/>
          <p:nvPr/>
        </p:nvSpPr>
        <p:spPr>
          <a:xfrm>
            <a:off x="5176685" y="766617"/>
            <a:ext cx="7015316" cy="875823"/>
          </a:xfrm>
          <a:prstGeom prst="rect">
            <a:avLst/>
          </a:prstGeom>
          <a:solidFill>
            <a:srgbClr val="004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rgbClr val="004B96"/>
              </a:solidFill>
            </a:endParaRPr>
          </a:p>
        </p:txBody>
      </p:sp>
      <p:sp>
        <p:nvSpPr>
          <p:cNvPr id="8" name="Retângulo 7">
            <a:extLst>
              <a:ext uri="{FF2B5EF4-FFF2-40B4-BE49-F238E27FC236}">
                <a16:creationId xmlns:a16="http://schemas.microsoft.com/office/drawing/2014/main" id="{E7F0B6D0-EB01-BCA9-C691-EC01FC5A3560}"/>
              </a:ext>
            </a:extLst>
          </p:cNvPr>
          <p:cNvSpPr/>
          <p:nvPr/>
        </p:nvSpPr>
        <p:spPr>
          <a:xfrm>
            <a:off x="6816436" y="1911931"/>
            <a:ext cx="5375564" cy="2881745"/>
          </a:xfrm>
          <a:prstGeom prst="rect">
            <a:avLst/>
          </a:prstGeom>
          <a:solidFill>
            <a:srgbClr val="004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solidFill>
                <a:srgbClr val="004B96"/>
              </a:solidFill>
            </a:endParaRPr>
          </a:p>
        </p:txBody>
      </p:sp>
      <p:sp>
        <p:nvSpPr>
          <p:cNvPr id="2" name="Título 1">
            <a:extLst>
              <a:ext uri="{FF2B5EF4-FFF2-40B4-BE49-F238E27FC236}">
                <a16:creationId xmlns:a16="http://schemas.microsoft.com/office/drawing/2014/main" id="{8FAF55FF-A1C5-7366-E931-6282FCA2F401}"/>
              </a:ext>
            </a:extLst>
          </p:cNvPr>
          <p:cNvSpPr>
            <a:spLocks noGrp="1"/>
          </p:cNvSpPr>
          <p:nvPr>
            <p:ph type="ctrTitle"/>
          </p:nvPr>
        </p:nvSpPr>
        <p:spPr>
          <a:xfrm>
            <a:off x="7286911" y="2237422"/>
            <a:ext cx="4360143" cy="2291997"/>
          </a:xfrm>
        </p:spPr>
        <p:txBody>
          <a:bodyPr>
            <a:normAutofit/>
          </a:bodyPr>
          <a:lstStyle/>
          <a:p>
            <a:pPr algn="r">
              <a:lnSpc>
                <a:spcPct val="100000"/>
              </a:lnSpc>
            </a:pPr>
            <a:r>
              <a:rPr lang="pt-BR" sz="1600" dirty="0" err="1">
                <a:solidFill>
                  <a:schemeClr val="bg1"/>
                </a:solidFill>
                <a:latin typeface="Verdana" panose="020B0604030504040204" pitchFamily="34" charset="0"/>
                <a:ea typeface="Verdana" panose="020B0604030504040204" pitchFamily="34" charset="0"/>
              </a:rPr>
              <a:t>Lorem</a:t>
            </a:r>
            <a:r>
              <a:rPr lang="pt-BR" sz="1600" dirty="0">
                <a:solidFill>
                  <a:schemeClr val="bg1"/>
                </a:solidFill>
                <a:latin typeface="Verdana" panose="020B0604030504040204" pitchFamily="34" charset="0"/>
                <a:ea typeface="Verdana" panose="020B0604030504040204" pitchFamily="34" charset="0"/>
              </a:rPr>
              <a:t> ipsum </a:t>
            </a:r>
            <a:r>
              <a:rPr lang="pt-BR" sz="1600" dirty="0" err="1">
                <a:solidFill>
                  <a:schemeClr val="bg1"/>
                </a:solidFill>
                <a:latin typeface="Verdana" panose="020B0604030504040204" pitchFamily="34" charset="0"/>
                <a:ea typeface="Verdana" panose="020B0604030504040204" pitchFamily="34" charset="0"/>
              </a:rPr>
              <a:t>dolor</a:t>
            </a:r>
            <a:r>
              <a:rPr lang="pt-BR" sz="1600" dirty="0">
                <a:solidFill>
                  <a:schemeClr val="bg1"/>
                </a:solidFill>
                <a:latin typeface="Verdana" panose="020B0604030504040204" pitchFamily="34" charset="0"/>
                <a:ea typeface="Verdana" panose="020B0604030504040204" pitchFamily="34" charset="0"/>
              </a:rPr>
              <a:t> </a:t>
            </a:r>
            <a:r>
              <a:rPr lang="pt-BR" sz="1600" dirty="0" err="1">
                <a:solidFill>
                  <a:schemeClr val="bg1"/>
                </a:solidFill>
                <a:latin typeface="Verdana" panose="020B0604030504040204" pitchFamily="34" charset="0"/>
                <a:ea typeface="Verdana" panose="020B0604030504040204" pitchFamily="34" charset="0"/>
              </a:rPr>
              <a:t>sit</a:t>
            </a:r>
            <a:r>
              <a:rPr lang="pt-BR" sz="1600" dirty="0">
                <a:solidFill>
                  <a:schemeClr val="bg1"/>
                </a:solidFill>
                <a:latin typeface="Verdana" panose="020B0604030504040204" pitchFamily="34" charset="0"/>
                <a:ea typeface="Verdana" panose="020B0604030504040204" pitchFamily="34" charset="0"/>
              </a:rPr>
              <a:t> </a:t>
            </a:r>
            <a:r>
              <a:rPr lang="pt-BR" sz="1600" dirty="0" err="1">
                <a:solidFill>
                  <a:schemeClr val="bg1"/>
                </a:solidFill>
                <a:latin typeface="Verdana" panose="020B0604030504040204" pitchFamily="34" charset="0"/>
                <a:ea typeface="Verdana" panose="020B0604030504040204" pitchFamily="34" charset="0"/>
              </a:rPr>
              <a:t>amet</a:t>
            </a:r>
            <a:r>
              <a:rPr lang="pt-BR" sz="1600" dirty="0">
                <a:solidFill>
                  <a:schemeClr val="bg1"/>
                </a:solidFill>
                <a:latin typeface="Verdana" panose="020B0604030504040204" pitchFamily="34" charset="0"/>
                <a:ea typeface="Verdana" panose="020B0604030504040204" pitchFamily="34" charset="0"/>
              </a:rPr>
              <a:t>, </a:t>
            </a:r>
            <a:r>
              <a:rPr lang="pt-BR" sz="1600" dirty="0" err="1">
                <a:solidFill>
                  <a:schemeClr val="bg1"/>
                </a:solidFill>
                <a:latin typeface="Verdana" panose="020B0604030504040204" pitchFamily="34" charset="0"/>
                <a:ea typeface="Verdana" panose="020B0604030504040204" pitchFamily="34" charset="0"/>
              </a:rPr>
              <a:t>consectetur</a:t>
            </a:r>
            <a:r>
              <a:rPr lang="pt-BR" sz="1600" dirty="0">
                <a:solidFill>
                  <a:schemeClr val="bg1"/>
                </a:solidFill>
                <a:latin typeface="Verdana" panose="020B0604030504040204" pitchFamily="34" charset="0"/>
                <a:ea typeface="Verdana" panose="020B0604030504040204" pitchFamily="34" charset="0"/>
              </a:rPr>
              <a:t> </a:t>
            </a:r>
            <a:r>
              <a:rPr lang="pt-BR" sz="1600" dirty="0" err="1">
                <a:solidFill>
                  <a:schemeClr val="bg1"/>
                </a:solidFill>
                <a:latin typeface="Verdana" panose="020B0604030504040204" pitchFamily="34" charset="0"/>
                <a:ea typeface="Verdana" panose="020B0604030504040204" pitchFamily="34" charset="0"/>
              </a:rPr>
              <a:t>adipiscing</a:t>
            </a:r>
            <a:r>
              <a:rPr lang="pt-BR" sz="1600" dirty="0">
                <a:solidFill>
                  <a:schemeClr val="bg1"/>
                </a:solidFill>
                <a:latin typeface="Verdana" panose="020B0604030504040204" pitchFamily="34" charset="0"/>
                <a:ea typeface="Verdana" panose="020B0604030504040204" pitchFamily="34" charset="0"/>
              </a:rPr>
              <a:t> </a:t>
            </a:r>
            <a:r>
              <a:rPr lang="pt-BR" sz="1600" dirty="0" err="1">
                <a:solidFill>
                  <a:schemeClr val="bg1"/>
                </a:solidFill>
                <a:latin typeface="Verdana" panose="020B0604030504040204" pitchFamily="34" charset="0"/>
                <a:ea typeface="Verdana" panose="020B0604030504040204" pitchFamily="34" charset="0"/>
              </a:rPr>
              <a:t>elit</a:t>
            </a:r>
            <a:r>
              <a:rPr lang="pt-BR" sz="1600" dirty="0">
                <a:solidFill>
                  <a:schemeClr val="bg1"/>
                </a:solidFill>
                <a:latin typeface="Verdana" panose="020B0604030504040204" pitchFamily="34" charset="0"/>
                <a:ea typeface="Verdana" panose="020B0604030504040204" pitchFamily="34" charset="0"/>
              </a:rPr>
              <a:t>. </a:t>
            </a:r>
            <a:r>
              <a:rPr lang="pt-BR" sz="1600" dirty="0" err="1">
                <a:solidFill>
                  <a:schemeClr val="bg1"/>
                </a:solidFill>
                <a:latin typeface="Verdana" panose="020B0604030504040204" pitchFamily="34" charset="0"/>
                <a:ea typeface="Verdana" panose="020B0604030504040204" pitchFamily="34" charset="0"/>
              </a:rPr>
              <a:t>Sed</a:t>
            </a:r>
            <a:r>
              <a:rPr lang="pt-BR" sz="1600" dirty="0">
                <a:solidFill>
                  <a:schemeClr val="bg1"/>
                </a:solidFill>
                <a:latin typeface="Verdana" panose="020B0604030504040204" pitchFamily="34" charset="0"/>
                <a:ea typeface="Verdana" panose="020B0604030504040204" pitchFamily="34" charset="0"/>
              </a:rPr>
              <a:t> </a:t>
            </a:r>
            <a:r>
              <a:rPr lang="pt-BR" sz="1600" dirty="0" err="1">
                <a:solidFill>
                  <a:schemeClr val="bg1"/>
                </a:solidFill>
                <a:latin typeface="Verdana" panose="020B0604030504040204" pitchFamily="34" charset="0"/>
                <a:ea typeface="Verdana" panose="020B0604030504040204" pitchFamily="34" charset="0"/>
              </a:rPr>
              <a:t>molestie</a:t>
            </a:r>
            <a:r>
              <a:rPr lang="pt-BR" sz="1600" dirty="0">
                <a:solidFill>
                  <a:schemeClr val="bg1"/>
                </a:solidFill>
                <a:latin typeface="Verdana" panose="020B0604030504040204" pitchFamily="34" charset="0"/>
                <a:ea typeface="Verdana" panose="020B0604030504040204" pitchFamily="34" charset="0"/>
              </a:rPr>
              <a:t>, sem </a:t>
            </a:r>
            <a:r>
              <a:rPr lang="pt-BR" sz="1600" dirty="0" err="1">
                <a:solidFill>
                  <a:schemeClr val="bg1"/>
                </a:solidFill>
                <a:latin typeface="Verdana" panose="020B0604030504040204" pitchFamily="34" charset="0"/>
                <a:ea typeface="Verdana" panose="020B0604030504040204" pitchFamily="34" charset="0"/>
              </a:rPr>
              <a:t>faucibus</a:t>
            </a:r>
            <a:r>
              <a:rPr lang="pt-BR" sz="1600" dirty="0">
                <a:solidFill>
                  <a:schemeClr val="bg1"/>
                </a:solidFill>
                <a:latin typeface="Verdana" panose="020B0604030504040204" pitchFamily="34" charset="0"/>
                <a:ea typeface="Verdana" panose="020B0604030504040204" pitchFamily="34" charset="0"/>
              </a:rPr>
              <a:t> </a:t>
            </a:r>
            <a:r>
              <a:rPr lang="pt-BR" sz="1600" dirty="0" err="1">
                <a:solidFill>
                  <a:schemeClr val="bg1"/>
                </a:solidFill>
                <a:latin typeface="Verdana" panose="020B0604030504040204" pitchFamily="34" charset="0"/>
                <a:ea typeface="Verdana" panose="020B0604030504040204" pitchFamily="34" charset="0"/>
              </a:rPr>
              <a:t>tincidunt</a:t>
            </a:r>
            <a:r>
              <a:rPr lang="pt-BR" sz="1600" dirty="0">
                <a:solidFill>
                  <a:schemeClr val="bg1"/>
                </a:solidFill>
                <a:latin typeface="Verdana" panose="020B0604030504040204" pitchFamily="34" charset="0"/>
                <a:ea typeface="Verdana" panose="020B0604030504040204" pitchFamily="34" charset="0"/>
              </a:rPr>
              <a:t> </a:t>
            </a:r>
            <a:r>
              <a:rPr lang="pt-BR" sz="1600" dirty="0" err="1">
                <a:solidFill>
                  <a:schemeClr val="bg1"/>
                </a:solidFill>
                <a:latin typeface="Verdana" panose="020B0604030504040204" pitchFamily="34" charset="0"/>
                <a:ea typeface="Verdana" panose="020B0604030504040204" pitchFamily="34" charset="0"/>
              </a:rPr>
              <a:t>pulvinar</a:t>
            </a:r>
            <a:r>
              <a:rPr lang="pt-BR" sz="1600" dirty="0">
                <a:solidFill>
                  <a:schemeClr val="bg1"/>
                </a:solidFill>
                <a:latin typeface="Verdana" panose="020B0604030504040204" pitchFamily="34" charset="0"/>
                <a:ea typeface="Verdana" panose="020B0604030504040204" pitchFamily="34" charset="0"/>
              </a:rPr>
              <a:t>, </a:t>
            </a:r>
            <a:r>
              <a:rPr lang="pt-BR" sz="1600" dirty="0" err="1">
                <a:solidFill>
                  <a:schemeClr val="bg1"/>
                </a:solidFill>
                <a:latin typeface="Verdana" panose="020B0604030504040204" pitchFamily="34" charset="0"/>
                <a:ea typeface="Verdana" panose="020B0604030504040204" pitchFamily="34" charset="0"/>
              </a:rPr>
              <a:t>enim</a:t>
            </a:r>
            <a:r>
              <a:rPr lang="pt-BR" sz="1600" dirty="0">
                <a:solidFill>
                  <a:schemeClr val="bg1"/>
                </a:solidFill>
                <a:latin typeface="Verdana" panose="020B0604030504040204" pitchFamily="34" charset="0"/>
                <a:ea typeface="Verdana" panose="020B0604030504040204" pitchFamily="34" charset="0"/>
              </a:rPr>
              <a:t> </a:t>
            </a:r>
            <a:r>
              <a:rPr lang="pt-BR" sz="1600" dirty="0" err="1">
                <a:solidFill>
                  <a:schemeClr val="bg1"/>
                </a:solidFill>
                <a:latin typeface="Verdana" panose="020B0604030504040204" pitchFamily="34" charset="0"/>
                <a:ea typeface="Verdana" panose="020B0604030504040204" pitchFamily="34" charset="0"/>
              </a:rPr>
              <a:t>lorem</a:t>
            </a:r>
            <a:r>
              <a:rPr lang="pt-BR" sz="1600" dirty="0">
                <a:solidFill>
                  <a:schemeClr val="bg1"/>
                </a:solidFill>
                <a:latin typeface="Verdana" panose="020B0604030504040204" pitchFamily="34" charset="0"/>
                <a:ea typeface="Verdana" panose="020B0604030504040204" pitchFamily="34" charset="0"/>
              </a:rPr>
              <a:t> </a:t>
            </a:r>
            <a:r>
              <a:rPr lang="pt-BR" sz="1600" dirty="0" err="1">
                <a:solidFill>
                  <a:schemeClr val="bg1"/>
                </a:solidFill>
                <a:latin typeface="Verdana" panose="020B0604030504040204" pitchFamily="34" charset="0"/>
                <a:ea typeface="Verdana" panose="020B0604030504040204" pitchFamily="34" charset="0"/>
              </a:rPr>
              <a:t>venenatis</a:t>
            </a:r>
            <a:r>
              <a:rPr lang="pt-BR" sz="1600" dirty="0">
                <a:solidFill>
                  <a:schemeClr val="bg1"/>
                </a:solidFill>
                <a:latin typeface="Verdana" panose="020B0604030504040204" pitchFamily="34" charset="0"/>
                <a:ea typeface="Verdana" panose="020B0604030504040204" pitchFamily="34" charset="0"/>
              </a:rPr>
              <a:t> </a:t>
            </a:r>
            <a:r>
              <a:rPr lang="pt-BR" sz="1600" dirty="0" err="1">
                <a:solidFill>
                  <a:schemeClr val="bg1"/>
                </a:solidFill>
                <a:latin typeface="Verdana" panose="020B0604030504040204" pitchFamily="34" charset="0"/>
                <a:ea typeface="Verdana" panose="020B0604030504040204" pitchFamily="34" charset="0"/>
              </a:rPr>
              <a:t>lectus</a:t>
            </a:r>
            <a:r>
              <a:rPr lang="pt-BR" sz="1600" dirty="0">
                <a:solidFill>
                  <a:schemeClr val="bg1"/>
                </a:solidFill>
                <a:latin typeface="Verdana" panose="020B0604030504040204" pitchFamily="34" charset="0"/>
                <a:ea typeface="Verdana" panose="020B0604030504040204" pitchFamily="34" charset="0"/>
              </a:rPr>
              <a:t>, </a:t>
            </a:r>
            <a:r>
              <a:rPr lang="pt-BR" sz="1600" dirty="0" err="1">
                <a:solidFill>
                  <a:schemeClr val="bg1"/>
                </a:solidFill>
                <a:latin typeface="Verdana" panose="020B0604030504040204" pitchFamily="34" charset="0"/>
                <a:ea typeface="Verdana" panose="020B0604030504040204" pitchFamily="34" charset="0"/>
              </a:rPr>
              <a:t>sed</a:t>
            </a:r>
            <a:r>
              <a:rPr lang="pt-BR" sz="1600" dirty="0">
                <a:solidFill>
                  <a:schemeClr val="bg1"/>
                </a:solidFill>
                <a:latin typeface="Verdana" panose="020B0604030504040204" pitchFamily="34" charset="0"/>
                <a:ea typeface="Verdana" panose="020B0604030504040204" pitchFamily="34" charset="0"/>
              </a:rPr>
              <a:t> </a:t>
            </a:r>
            <a:r>
              <a:rPr lang="pt-BR" sz="1600" dirty="0" err="1">
                <a:solidFill>
                  <a:schemeClr val="bg1"/>
                </a:solidFill>
                <a:latin typeface="Verdana" panose="020B0604030504040204" pitchFamily="34" charset="0"/>
                <a:ea typeface="Verdana" panose="020B0604030504040204" pitchFamily="34" charset="0"/>
              </a:rPr>
              <a:t>elementum</a:t>
            </a:r>
            <a:r>
              <a:rPr lang="pt-BR" sz="1600" dirty="0">
                <a:solidFill>
                  <a:schemeClr val="bg1"/>
                </a:solidFill>
                <a:latin typeface="Verdana" panose="020B0604030504040204" pitchFamily="34" charset="0"/>
                <a:ea typeface="Verdana" panose="020B0604030504040204" pitchFamily="34" charset="0"/>
              </a:rPr>
              <a:t> </a:t>
            </a:r>
            <a:r>
              <a:rPr lang="pt-BR" sz="1600" dirty="0" err="1">
                <a:solidFill>
                  <a:schemeClr val="bg1"/>
                </a:solidFill>
                <a:latin typeface="Verdana" panose="020B0604030504040204" pitchFamily="34" charset="0"/>
                <a:ea typeface="Verdana" panose="020B0604030504040204" pitchFamily="34" charset="0"/>
              </a:rPr>
              <a:t>nisl</a:t>
            </a:r>
            <a:r>
              <a:rPr lang="pt-BR" sz="1600" dirty="0">
                <a:solidFill>
                  <a:schemeClr val="bg1"/>
                </a:solidFill>
                <a:latin typeface="Verdana" panose="020B0604030504040204" pitchFamily="34" charset="0"/>
                <a:ea typeface="Verdana" panose="020B0604030504040204" pitchFamily="34" charset="0"/>
              </a:rPr>
              <a:t> </a:t>
            </a:r>
            <a:r>
              <a:rPr lang="pt-BR" sz="1600" dirty="0" err="1">
                <a:solidFill>
                  <a:schemeClr val="bg1"/>
                </a:solidFill>
                <a:latin typeface="Verdana" panose="020B0604030504040204" pitchFamily="34" charset="0"/>
                <a:ea typeface="Verdana" panose="020B0604030504040204" pitchFamily="34" charset="0"/>
              </a:rPr>
              <a:t>nisl</a:t>
            </a:r>
            <a:r>
              <a:rPr lang="pt-BR" sz="1600" dirty="0">
                <a:solidFill>
                  <a:schemeClr val="bg1"/>
                </a:solidFill>
                <a:latin typeface="Verdana" panose="020B0604030504040204" pitchFamily="34" charset="0"/>
                <a:ea typeface="Verdana" panose="020B0604030504040204" pitchFamily="34" charset="0"/>
              </a:rPr>
              <a:t> et </a:t>
            </a:r>
            <a:r>
              <a:rPr lang="pt-BR" sz="1600" dirty="0" err="1">
                <a:solidFill>
                  <a:schemeClr val="bg1"/>
                </a:solidFill>
                <a:latin typeface="Verdana" panose="020B0604030504040204" pitchFamily="34" charset="0"/>
                <a:ea typeface="Verdana" panose="020B0604030504040204" pitchFamily="34" charset="0"/>
              </a:rPr>
              <a:t>elit</a:t>
            </a:r>
            <a:r>
              <a:rPr lang="pt-BR" sz="1600" dirty="0">
                <a:solidFill>
                  <a:schemeClr val="bg1"/>
                </a:solidFill>
                <a:latin typeface="Verdana" panose="020B0604030504040204" pitchFamily="34" charset="0"/>
                <a:ea typeface="Verdana" panose="020B0604030504040204" pitchFamily="34" charset="0"/>
              </a:rPr>
              <a:t>. </a:t>
            </a:r>
            <a:r>
              <a:rPr lang="pt-BR" sz="1600" dirty="0" err="1">
                <a:solidFill>
                  <a:schemeClr val="bg1"/>
                </a:solidFill>
                <a:latin typeface="Verdana" panose="020B0604030504040204" pitchFamily="34" charset="0"/>
                <a:ea typeface="Verdana" panose="020B0604030504040204" pitchFamily="34" charset="0"/>
              </a:rPr>
              <a:t>Pellentesque</a:t>
            </a:r>
            <a:r>
              <a:rPr lang="pt-BR" sz="1600" dirty="0">
                <a:solidFill>
                  <a:schemeClr val="bg1"/>
                </a:solidFill>
                <a:latin typeface="Verdana" panose="020B0604030504040204" pitchFamily="34" charset="0"/>
                <a:ea typeface="Verdana" panose="020B0604030504040204" pitchFamily="34" charset="0"/>
              </a:rPr>
              <a:t> </a:t>
            </a:r>
            <a:r>
              <a:rPr lang="pt-BR" sz="1600" dirty="0" err="1">
                <a:solidFill>
                  <a:schemeClr val="bg1"/>
                </a:solidFill>
                <a:latin typeface="Verdana" panose="020B0604030504040204" pitchFamily="34" charset="0"/>
                <a:ea typeface="Verdana" panose="020B0604030504040204" pitchFamily="34" charset="0"/>
              </a:rPr>
              <a:t>interdum</a:t>
            </a:r>
            <a:r>
              <a:rPr lang="pt-BR" sz="1600" dirty="0">
                <a:solidFill>
                  <a:schemeClr val="bg1"/>
                </a:solidFill>
                <a:latin typeface="Verdana" panose="020B0604030504040204" pitchFamily="34" charset="0"/>
                <a:ea typeface="Verdana" panose="020B0604030504040204" pitchFamily="34" charset="0"/>
              </a:rPr>
              <a:t>, </a:t>
            </a:r>
            <a:r>
              <a:rPr lang="pt-BR" sz="1600" dirty="0" err="1">
                <a:solidFill>
                  <a:schemeClr val="bg1"/>
                </a:solidFill>
                <a:latin typeface="Verdana" panose="020B0604030504040204" pitchFamily="34" charset="0"/>
                <a:ea typeface="Verdana" panose="020B0604030504040204" pitchFamily="34" charset="0"/>
              </a:rPr>
              <a:t>dolor</a:t>
            </a:r>
            <a:r>
              <a:rPr lang="pt-BR" sz="1600" dirty="0">
                <a:solidFill>
                  <a:schemeClr val="bg1"/>
                </a:solidFill>
                <a:latin typeface="Verdana" panose="020B0604030504040204" pitchFamily="34" charset="0"/>
                <a:ea typeface="Verdana" panose="020B0604030504040204" pitchFamily="34" charset="0"/>
              </a:rPr>
              <a:t> </a:t>
            </a:r>
            <a:r>
              <a:rPr lang="pt-BR" sz="1600" dirty="0" err="1">
                <a:solidFill>
                  <a:schemeClr val="bg1"/>
                </a:solidFill>
                <a:latin typeface="Verdana" panose="020B0604030504040204" pitchFamily="34" charset="0"/>
                <a:ea typeface="Verdana" panose="020B0604030504040204" pitchFamily="34" charset="0"/>
              </a:rPr>
              <a:t>eget</a:t>
            </a:r>
            <a:r>
              <a:rPr lang="pt-BR" sz="1600" dirty="0">
                <a:solidFill>
                  <a:schemeClr val="bg1"/>
                </a:solidFill>
                <a:latin typeface="Verdana" panose="020B0604030504040204" pitchFamily="34" charset="0"/>
                <a:ea typeface="Verdana" panose="020B0604030504040204" pitchFamily="34" charset="0"/>
              </a:rPr>
              <a:t> </a:t>
            </a:r>
            <a:r>
              <a:rPr lang="pt-BR" sz="1600" dirty="0" err="1">
                <a:solidFill>
                  <a:schemeClr val="bg1"/>
                </a:solidFill>
                <a:latin typeface="Verdana" panose="020B0604030504040204" pitchFamily="34" charset="0"/>
                <a:ea typeface="Verdana" panose="020B0604030504040204" pitchFamily="34" charset="0"/>
              </a:rPr>
              <a:t>interdum</a:t>
            </a:r>
            <a:r>
              <a:rPr lang="pt-BR" sz="1600" dirty="0">
                <a:solidFill>
                  <a:schemeClr val="bg1"/>
                </a:solidFill>
                <a:latin typeface="Verdana" panose="020B0604030504040204" pitchFamily="34" charset="0"/>
                <a:ea typeface="Verdana" panose="020B0604030504040204" pitchFamily="34" charset="0"/>
              </a:rPr>
              <a:t> </a:t>
            </a:r>
            <a:r>
              <a:rPr lang="pt-BR" sz="1600" dirty="0" err="1">
                <a:solidFill>
                  <a:schemeClr val="bg1"/>
                </a:solidFill>
                <a:latin typeface="Verdana" panose="020B0604030504040204" pitchFamily="34" charset="0"/>
                <a:ea typeface="Verdana" panose="020B0604030504040204" pitchFamily="34" charset="0"/>
              </a:rPr>
              <a:t>viverra</a:t>
            </a:r>
            <a:r>
              <a:rPr lang="pt-BR" sz="1600" dirty="0">
                <a:solidFill>
                  <a:schemeClr val="bg1"/>
                </a:solidFill>
                <a:latin typeface="Verdana" panose="020B0604030504040204" pitchFamily="34" charset="0"/>
                <a:ea typeface="Verdana" panose="020B0604030504040204" pitchFamily="34" charset="0"/>
              </a:rPr>
              <a:t>, </a:t>
            </a:r>
            <a:r>
              <a:rPr lang="pt-BR" sz="1600" dirty="0" err="1">
                <a:solidFill>
                  <a:schemeClr val="bg1"/>
                </a:solidFill>
                <a:latin typeface="Verdana" panose="020B0604030504040204" pitchFamily="34" charset="0"/>
                <a:ea typeface="Verdana" panose="020B0604030504040204" pitchFamily="34" charset="0"/>
              </a:rPr>
              <a:t>sapien</a:t>
            </a:r>
            <a:r>
              <a:rPr lang="pt-BR" sz="1600" dirty="0">
                <a:solidFill>
                  <a:schemeClr val="bg1"/>
                </a:solidFill>
                <a:latin typeface="Verdana" panose="020B0604030504040204" pitchFamily="34" charset="0"/>
                <a:ea typeface="Verdana" panose="020B0604030504040204" pitchFamily="34" charset="0"/>
              </a:rPr>
              <a:t> </a:t>
            </a:r>
            <a:r>
              <a:rPr lang="pt-BR" sz="1600" dirty="0" err="1">
                <a:solidFill>
                  <a:schemeClr val="bg1"/>
                </a:solidFill>
                <a:latin typeface="Verdana" panose="020B0604030504040204" pitchFamily="34" charset="0"/>
                <a:ea typeface="Verdana" panose="020B0604030504040204" pitchFamily="34" charset="0"/>
              </a:rPr>
              <a:t>dolor</a:t>
            </a:r>
            <a:r>
              <a:rPr lang="pt-BR" sz="1600" dirty="0">
                <a:solidFill>
                  <a:schemeClr val="bg1"/>
                </a:solidFill>
                <a:latin typeface="Verdana" panose="020B0604030504040204" pitchFamily="34" charset="0"/>
                <a:ea typeface="Verdana" panose="020B0604030504040204" pitchFamily="34" charset="0"/>
              </a:rPr>
              <a:t> </a:t>
            </a:r>
            <a:r>
              <a:rPr lang="pt-BR" sz="1600" dirty="0" err="1">
                <a:solidFill>
                  <a:schemeClr val="bg1"/>
                </a:solidFill>
                <a:latin typeface="Verdana" panose="020B0604030504040204" pitchFamily="34" charset="0"/>
                <a:ea typeface="Verdana" panose="020B0604030504040204" pitchFamily="34" charset="0"/>
              </a:rPr>
              <a:t>rutrum</a:t>
            </a:r>
            <a:r>
              <a:rPr lang="pt-BR" sz="1600" dirty="0">
                <a:solidFill>
                  <a:schemeClr val="bg1"/>
                </a:solidFill>
                <a:latin typeface="Verdana" panose="020B0604030504040204" pitchFamily="34" charset="0"/>
                <a:ea typeface="Verdana" panose="020B0604030504040204" pitchFamily="34" charset="0"/>
              </a:rPr>
              <a:t> </a:t>
            </a:r>
            <a:r>
              <a:rPr lang="pt-BR" sz="1600" dirty="0" err="1">
                <a:solidFill>
                  <a:schemeClr val="bg1"/>
                </a:solidFill>
                <a:latin typeface="Verdana" panose="020B0604030504040204" pitchFamily="34" charset="0"/>
                <a:ea typeface="Verdana" panose="020B0604030504040204" pitchFamily="34" charset="0"/>
              </a:rPr>
              <a:t>quam</a:t>
            </a:r>
            <a:r>
              <a:rPr lang="pt-BR" sz="1600" dirty="0">
                <a:solidFill>
                  <a:schemeClr val="bg1"/>
                </a:solidFill>
                <a:latin typeface="Verdana" panose="020B0604030504040204" pitchFamily="34" charset="0"/>
                <a:ea typeface="Verdana" panose="020B0604030504040204" pitchFamily="34" charset="0"/>
              </a:rPr>
              <a:t>, non </a:t>
            </a:r>
            <a:r>
              <a:rPr lang="pt-BR" sz="1600" dirty="0" err="1">
                <a:solidFill>
                  <a:schemeClr val="bg1"/>
                </a:solidFill>
                <a:latin typeface="Verdana" panose="020B0604030504040204" pitchFamily="34" charset="0"/>
                <a:ea typeface="Verdana" panose="020B0604030504040204" pitchFamily="34" charset="0"/>
              </a:rPr>
              <a:t>mollis</a:t>
            </a:r>
            <a:r>
              <a:rPr lang="pt-BR" sz="1600" dirty="0">
                <a:solidFill>
                  <a:schemeClr val="bg1"/>
                </a:solidFill>
                <a:latin typeface="Verdana" panose="020B0604030504040204" pitchFamily="34" charset="0"/>
                <a:ea typeface="Verdana" panose="020B0604030504040204" pitchFamily="34" charset="0"/>
              </a:rPr>
              <a:t> </a:t>
            </a:r>
            <a:r>
              <a:rPr lang="pt-BR" sz="1600" dirty="0" err="1">
                <a:solidFill>
                  <a:schemeClr val="bg1"/>
                </a:solidFill>
                <a:latin typeface="Verdana" panose="020B0604030504040204" pitchFamily="34" charset="0"/>
                <a:ea typeface="Verdana" panose="020B0604030504040204" pitchFamily="34" charset="0"/>
              </a:rPr>
              <a:t>eros</a:t>
            </a:r>
            <a:r>
              <a:rPr lang="pt-BR" sz="1600" dirty="0">
                <a:solidFill>
                  <a:schemeClr val="bg1"/>
                </a:solidFill>
                <a:latin typeface="Verdana" panose="020B0604030504040204" pitchFamily="34" charset="0"/>
                <a:ea typeface="Verdana" panose="020B0604030504040204" pitchFamily="34" charset="0"/>
              </a:rPr>
              <a:t> </a:t>
            </a:r>
            <a:r>
              <a:rPr lang="pt-BR" sz="1600" dirty="0" err="1">
                <a:solidFill>
                  <a:schemeClr val="bg1"/>
                </a:solidFill>
                <a:latin typeface="Verdana" panose="020B0604030504040204" pitchFamily="34" charset="0"/>
                <a:ea typeface="Verdana" panose="020B0604030504040204" pitchFamily="34" charset="0"/>
              </a:rPr>
              <a:t>nisi</a:t>
            </a:r>
            <a:r>
              <a:rPr lang="pt-BR" sz="1600" dirty="0">
                <a:solidFill>
                  <a:schemeClr val="bg1"/>
                </a:solidFill>
                <a:latin typeface="Verdana" panose="020B0604030504040204" pitchFamily="34" charset="0"/>
                <a:ea typeface="Verdana" panose="020B0604030504040204" pitchFamily="34" charset="0"/>
              </a:rPr>
              <a:t> a massa. </a:t>
            </a:r>
            <a:r>
              <a:rPr lang="pt-BR" sz="1600" dirty="0" err="1">
                <a:solidFill>
                  <a:schemeClr val="bg1"/>
                </a:solidFill>
                <a:latin typeface="Verdana" panose="020B0604030504040204" pitchFamily="34" charset="0"/>
                <a:ea typeface="Verdana" panose="020B0604030504040204" pitchFamily="34" charset="0"/>
              </a:rPr>
              <a:t>Duis</a:t>
            </a:r>
            <a:r>
              <a:rPr lang="pt-BR" sz="1600" dirty="0">
                <a:solidFill>
                  <a:schemeClr val="bg1"/>
                </a:solidFill>
                <a:latin typeface="Verdana" panose="020B0604030504040204" pitchFamily="34" charset="0"/>
                <a:ea typeface="Verdana" panose="020B0604030504040204" pitchFamily="34" charset="0"/>
              </a:rPr>
              <a:t> mi </a:t>
            </a:r>
            <a:r>
              <a:rPr lang="pt-BR" sz="1600" dirty="0" err="1">
                <a:solidFill>
                  <a:schemeClr val="bg1"/>
                </a:solidFill>
                <a:latin typeface="Verdana" panose="020B0604030504040204" pitchFamily="34" charset="0"/>
                <a:ea typeface="Verdana" panose="020B0604030504040204" pitchFamily="34" charset="0"/>
              </a:rPr>
              <a:t>velit</a:t>
            </a:r>
            <a:r>
              <a:rPr lang="pt-BR" sz="1600" dirty="0">
                <a:solidFill>
                  <a:schemeClr val="bg1"/>
                </a:solidFill>
                <a:latin typeface="Verdana" panose="020B0604030504040204" pitchFamily="34" charset="0"/>
                <a:ea typeface="Verdana" panose="020B0604030504040204" pitchFamily="34" charset="0"/>
              </a:rPr>
              <a:t>, </a:t>
            </a:r>
            <a:r>
              <a:rPr lang="pt-BR" sz="1600" dirty="0" err="1">
                <a:solidFill>
                  <a:schemeClr val="bg1"/>
                </a:solidFill>
                <a:latin typeface="Verdana" panose="020B0604030504040204" pitchFamily="34" charset="0"/>
                <a:ea typeface="Verdana" panose="020B0604030504040204" pitchFamily="34" charset="0"/>
              </a:rPr>
              <a:t>mattis</a:t>
            </a:r>
            <a:r>
              <a:rPr lang="pt-BR" sz="1600" dirty="0">
                <a:solidFill>
                  <a:schemeClr val="bg1"/>
                </a:solidFill>
                <a:latin typeface="Verdana" panose="020B0604030504040204" pitchFamily="34" charset="0"/>
                <a:ea typeface="Verdana" panose="020B0604030504040204" pitchFamily="34" charset="0"/>
              </a:rPr>
              <a:t> </a:t>
            </a:r>
            <a:r>
              <a:rPr lang="pt-BR" sz="1600" dirty="0" err="1">
                <a:solidFill>
                  <a:schemeClr val="bg1"/>
                </a:solidFill>
                <a:latin typeface="Verdana" panose="020B0604030504040204" pitchFamily="34" charset="0"/>
                <a:ea typeface="Verdana" panose="020B0604030504040204" pitchFamily="34" charset="0"/>
              </a:rPr>
              <a:t>luctus</a:t>
            </a:r>
            <a:r>
              <a:rPr lang="pt-BR" sz="1600" dirty="0">
                <a:solidFill>
                  <a:schemeClr val="bg1"/>
                </a:solidFill>
                <a:latin typeface="Verdana" panose="020B0604030504040204" pitchFamily="34" charset="0"/>
                <a:ea typeface="Verdana" panose="020B0604030504040204" pitchFamily="34" charset="0"/>
              </a:rPr>
              <a:t> erat quis, </a:t>
            </a:r>
            <a:r>
              <a:rPr lang="pt-BR" sz="1600" dirty="0" err="1">
                <a:solidFill>
                  <a:schemeClr val="bg1"/>
                </a:solidFill>
                <a:latin typeface="Verdana" panose="020B0604030504040204" pitchFamily="34" charset="0"/>
                <a:ea typeface="Verdana" panose="020B0604030504040204" pitchFamily="34" charset="0"/>
              </a:rPr>
              <a:t>tempor</a:t>
            </a:r>
            <a:r>
              <a:rPr lang="pt-BR" sz="1600" dirty="0">
                <a:solidFill>
                  <a:schemeClr val="bg1"/>
                </a:solidFill>
                <a:latin typeface="Verdana" panose="020B0604030504040204" pitchFamily="34" charset="0"/>
                <a:ea typeface="Verdana" panose="020B0604030504040204" pitchFamily="34" charset="0"/>
              </a:rPr>
              <a:t> </a:t>
            </a:r>
            <a:r>
              <a:rPr lang="pt-BR" sz="1600" dirty="0" err="1">
                <a:solidFill>
                  <a:schemeClr val="bg1"/>
                </a:solidFill>
                <a:latin typeface="Verdana" panose="020B0604030504040204" pitchFamily="34" charset="0"/>
                <a:ea typeface="Verdana" panose="020B0604030504040204" pitchFamily="34" charset="0"/>
              </a:rPr>
              <a:t>imperdiet</a:t>
            </a:r>
            <a:r>
              <a:rPr lang="pt-BR" sz="1600" dirty="0">
                <a:solidFill>
                  <a:schemeClr val="bg1"/>
                </a:solidFill>
                <a:latin typeface="Verdana" panose="020B0604030504040204" pitchFamily="34" charset="0"/>
                <a:ea typeface="Verdana" panose="020B0604030504040204" pitchFamily="34" charset="0"/>
              </a:rPr>
              <a:t> </a:t>
            </a:r>
            <a:r>
              <a:rPr lang="pt-BR" sz="1600" dirty="0" err="1">
                <a:solidFill>
                  <a:schemeClr val="bg1"/>
                </a:solidFill>
                <a:latin typeface="Verdana" panose="020B0604030504040204" pitchFamily="34" charset="0"/>
                <a:ea typeface="Verdana" panose="020B0604030504040204" pitchFamily="34" charset="0"/>
              </a:rPr>
              <a:t>dui</a:t>
            </a:r>
            <a:r>
              <a:rPr lang="pt-BR" sz="1600" dirty="0">
                <a:solidFill>
                  <a:schemeClr val="bg1"/>
                </a:solidFill>
                <a:latin typeface="Verdana" panose="020B0604030504040204" pitchFamily="34" charset="0"/>
                <a:ea typeface="Verdana" panose="020B0604030504040204" pitchFamily="34" charset="0"/>
              </a:rPr>
              <a:t>.</a:t>
            </a:r>
          </a:p>
        </p:txBody>
      </p:sp>
      <p:sp>
        <p:nvSpPr>
          <p:cNvPr id="4" name="Título 1">
            <a:extLst>
              <a:ext uri="{FF2B5EF4-FFF2-40B4-BE49-F238E27FC236}">
                <a16:creationId xmlns:a16="http://schemas.microsoft.com/office/drawing/2014/main" id="{777A923D-1AB0-81DC-B193-57E12E9D4B32}"/>
              </a:ext>
            </a:extLst>
          </p:cNvPr>
          <p:cNvSpPr txBox="1">
            <a:spLocks/>
          </p:cNvSpPr>
          <p:nvPr/>
        </p:nvSpPr>
        <p:spPr>
          <a:xfrm>
            <a:off x="5140034" y="828814"/>
            <a:ext cx="6622473" cy="639269"/>
          </a:xfrm>
          <a:prstGeom prst="rect">
            <a:avLst/>
          </a:prstGeom>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pt-BR" sz="4000" b="1" dirty="0">
                <a:solidFill>
                  <a:schemeClr val="bg1"/>
                </a:solidFill>
                <a:latin typeface="Verdana" panose="020B0604030504040204" pitchFamily="34" charset="0"/>
                <a:ea typeface="Verdana" panose="020B0604030504040204" pitchFamily="34" charset="0"/>
              </a:rPr>
              <a:t>OUTRO MODELO PARA INTRODUÇÃO</a:t>
            </a:r>
          </a:p>
        </p:txBody>
      </p:sp>
      <p:pic>
        <p:nvPicPr>
          <p:cNvPr id="546" name="Gráfico 545">
            <a:extLst>
              <a:ext uri="{FF2B5EF4-FFF2-40B4-BE49-F238E27FC236}">
                <a16:creationId xmlns:a16="http://schemas.microsoft.com/office/drawing/2014/main" id="{1DE55EC3-828F-8340-20A8-516B070DF229}"/>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429489" y="5694487"/>
            <a:ext cx="11333018" cy="978793"/>
          </a:xfrm>
          <a:prstGeom prst="rect">
            <a:avLst/>
          </a:prstGeom>
        </p:spPr>
      </p:pic>
    </p:spTree>
    <p:extLst>
      <p:ext uri="{BB962C8B-B14F-4D97-AF65-F5344CB8AC3E}">
        <p14:creationId xmlns:p14="http://schemas.microsoft.com/office/powerpoint/2010/main" val="3268938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527425" y="2293620"/>
            <a:ext cx="4359910" cy="1303020"/>
          </a:xfrm>
        </p:spPr>
        <p:txBody>
          <a:bodyPr>
            <a:normAutofit/>
          </a:bodyPr>
          <a:lstStyle/>
          <a:p>
            <a:pPr marL="285750" indent="-285750" algn="l">
              <a:lnSpc>
                <a:spcPct val="100000"/>
              </a:lnSpc>
              <a:buFont typeface="Wingdings" panose="05000000000000000000" charset="0"/>
              <a:buChar char="ü"/>
            </a:pPr>
            <a:r>
              <a:rPr lang="pt-BR" sz="1600" dirty="0">
                <a:solidFill>
                  <a:srgbClr val="004B96"/>
                </a:solidFill>
                <a:latin typeface="Verdana" panose="020B0604030504040204" pitchFamily="34" charset="0"/>
                <a:ea typeface="Verdana" panose="020B0604030504040204" pitchFamily="34" charset="0"/>
              </a:rPr>
              <a:t>De preferência citar os objetivos em forma de tópicos.</a:t>
            </a:r>
            <a:br>
              <a:rPr lang="pt-BR" sz="1600" dirty="0">
                <a:solidFill>
                  <a:srgbClr val="004B96"/>
                </a:solidFill>
                <a:latin typeface="Verdana" panose="020B0604030504040204" pitchFamily="34" charset="0"/>
                <a:ea typeface="Verdana" panose="020B0604030504040204" pitchFamily="34" charset="0"/>
              </a:rPr>
            </a:br>
            <a:endParaRPr lang="pt-BR" sz="1600" dirty="0">
              <a:solidFill>
                <a:srgbClr val="004B96"/>
              </a:solidFill>
              <a:latin typeface="Verdana" panose="020B0604030504040204" pitchFamily="34" charset="0"/>
              <a:ea typeface="Verdana" panose="020B0604030504040204" pitchFamily="34" charset="0"/>
            </a:endParaRPr>
          </a:p>
        </p:txBody>
      </p:sp>
      <p:sp>
        <p:nvSpPr>
          <p:cNvPr id="4" name="Título 1"/>
          <p:cNvSpPr txBox="1"/>
          <p:nvPr/>
        </p:nvSpPr>
        <p:spPr>
          <a:xfrm>
            <a:off x="720436" y="1023602"/>
            <a:ext cx="6151419" cy="7019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4000" b="1" dirty="0">
                <a:solidFill>
                  <a:srgbClr val="004B96"/>
                </a:solidFill>
                <a:latin typeface="Verdana" panose="020B0604030504040204" pitchFamily="34" charset="0"/>
                <a:ea typeface="Verdana" panose="020B0604030504040204" pitchFamily="34" charset="0"/>
              </a:rPr>
              <a:t>OBJETIVOS</a:t>
            </a:r>
          </a:p>
        </p:txBody>
      </p:sp>
      <p:pic>
        <p:nvPicPr>
          <p:cNvPr id="546" name="Gráfico 545"/>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429489" y="5694487"/>
            <a:ext cx="11333018" cy="97879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6336B-79F7-8999-F67B-DBCD893046E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9B09ABE-706B-7178-1F2A-4E7B72EF75CC}"/>
              </a:ext>
            </a:extLst>
          </p:cNvPr>
          <p:cNvSpPr>
            <a:spLocks noGrp="1"/>
          </p:cNvSpPr>
          <p:nvPr>
            <p:ph type="ctrTitle"/>
          </p:nvPr>
        </p:nvSpPr>
        <p:spPr>
          <a:xfrm>
            <a:off x="3527425" y="2293620"/>
            <a:ext cx="4359910" cy="1303020"/>
          </a:xfrm>
        </p:spPr>
        <p:txBody>
          <a:bodyPr>
            <a:normAutofit/>
          </a:bodyPr>
          <a:lstStyle/>
          <a:p>
            <a:pPr marL="285750" indent="-285750" algn="l">
              <a:lnSpc>
                <a:spcPct val="100000"/>
              </a:lnSpc>
              <a:buFont typeface="Wingdings" panose="05000000000000000000" charset="0"/>
              <a:buChar char="ü"/>
            </a:pPr>
            <a:r>
              <a:rPr lang="pt-BR" sz="1600" dirty="0">
                <a:solidFill>
                  <a:srgbClr val="004B96"/>
                </a:solidFill>
                <a:latin typeface="Verdana" panose="020B0604030504040204" pitchFamily="34" charset="0"/>
                <a:ea typeface="Verdana" panose="020B0604030504040204" pitchFamily="34" charset="0"/>
              </a:rPr>
              <a:t>Os autores são livres para inserir imagens e/ou textos.</a:t>
            </a:r>
            <a:br>
              <a:rPr lang="pt-BR" sz="1600" dirty="0">
                <a:solidFill>
                  <a:srgbClr val="004B96"/>
                </a:solidFill>
                <a:latin typeface="Verdana" panose="020B0604030504040204" pitchFamily="34" charset="0"/>
                <a:ea typeface="Verdana" panose="020B0604030504040204" pitchFamily="34" charset="0"/>
              </a:rPr>
            </a:br>
            <a:endParaRPr lang="pt-BR" sz="1600" dirty="0">
              <a:solidFill>
                <a:srgbClr val="004B96"/>
              </a:solidFill>
              <a:latin typeface="Verdana" panose="020B0604030504040204" pitchFamily="34" charset="0"/>
              <a:ea typeface="Verdana" panose="020B0604030504040204" pitchFamily="34" charset="0"/>
            </a:endParaRPr>
          </a:p>
        </p:txBody>
      </p:sp>
      <p:sp>
        <p:nvSpPr>
          <p:cNvPr id="4" name="Título 1">
            <a:extLst>
              <a:ext uri="{FF2B5EF4-FFF2-40B4-BE49-F238E27FC236}">
                <a16:creationId xmlns:a16="http://schemas.microsoft.com/office/drawing/2014/main" id="{E2555AB6-F531-F1A6-DCD6-B36B5918A71D}"/>
              </a:ext>
            </a:extLst>
          </p:cNvPr>
          <p:cNvSpPr txBox="1"/>
          <p:nvPr/>
        </p:nvSpPr>
        <p:spPr>
          <a:xfrm>
            <a:off x="720436" y="1023602"/>
            <a:ext cx="6151419" cy="7019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4000" b="1" dirty="0">
                <a:solidFill>
                  <a:srgbClr val="004B96"/>
                </a:solidFill>
                <a:latin typeface="Verdana" panose="020B0604030504040204" pitchFamily="34" charset="0"/>
                <a:ea typeface="Verdana" panose="020B0604030504040204" pitchFamily="34" charset="0"/>
              </a:rPr>
              <a:t>METODOLOGIA</a:t>
            </a:r>
          </a:p>
        </p:txBody>
      </p:sp>
      <p:pic>
        <p:nvPicPr>
          <p:cNvPr id="546" name="Gráfico 545">
            <a:extLst>
              <a:ext uri="{FF2B5EF4-FFF2-40B4-BE49-F238E27FC236}">
                <a16:creationId xmlns:a16="http://schemas.microsoft.com/office/drawing/2014/main" id="{09369BD8-4CBD-E699-78F0-84430D8CAC07}"/>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429489" y="5694487"/>
            <a:ext cx="11333018" cy="978793"/>
          </a:xfrm>
          <a:prstGeom prst="rect">
            <a:avLst/>
          </a:prstGeom>
        </p:spPr>
      </p:pic>
    </p:spTree>
    <p:extLst>
      <p:ext uri="{BB962C8B-B14F-4D97-AF65-F5344CB8AC3E}">
        <p14:creationId xmlns:p14="http://schemas.microsoft.com/office/powerpoint/2010/main" val="3518152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25A36-4A14-4EAC-362C-91BE10DD0C7F}"/>
            </a:ext>
          </a:extLst>
        </p:cNvPr>
        <p:cNvGrpSpPr/>
        <p:nvPr/>
      </p:nvGrpSpPr>
      <p:grpSpPr>
        <a:xfrm>
          <a:off x="0" y="0"/>
          <a:ext cx="0" cy="0"/>
          <a:chOff x="0" y="0"/>
          <a:chExt cx="0" cy="0"/>
        </a:xfrm>
      </p:grpSpPr>
      <p:sp>
        <p:nvSpPr>
          <p:cNvPr id="4" name="Título 1">
            <a:extLst>
              <a:ext uri="{FF2B5EF4-FFF2-40B4-BE49-F238E27FC236}">
                <a16:creationId xmlns:a16="http://schemas.microsoft.com/office/drawing/2014/main" id="{55A5E3F8-1EDE-B242-EFC9-2295D5D2D769}"/>
              </a:ext>
            </a:extLst>
          </p:cNvPr>
          <p:cNvSpPr txBox="1"/>
          <p:nvPr/>
        </p:nvSpPr>
        <p:spPr>
          <a:xfrm>
            <a:off x="720436" y="1023602"/>
            <a:ext cx="6151419" cy="7019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4000" b="1" dirty="0">
                <a:solidFill>
                  <a:srgbClr val="004B96"/>
                </a:solidFill>
                <a:latin typeface="Verdana" panose="020B0604030504040204" pitchFamily="34" charset="0"/>
                <a:ea typeface="Verdana" panose="020B0604030504040204" pitchFamily="34" charset="0"/>
              </a:rPr>
              <a:t>RESULTADOS</a:t>
            </a:r>
          </a:p>
        </p:txBody>
      </p:sp>
      <p:pic>
        <p:nvPicPr>
          <p:cNvPr id="546" name="Gráfico 545">
            <a:extLst>
              <a:ext uri="{FF2B5EF4-FFF2-40B4-BE49-F238E27FC236}">
                <a16:creationId xmlns:a16="http://schemas.microsoft.com/office/drawing/2014/main" id="{84DC2A38-69DB-4950-D4CE-D2982361A278}"/>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429489" y="5694487"/>
            <a:ext cx="11333018" cy="978793"/>
          </a:xfrm>
          <a:prstGeom prst="rect">
            <a:avLst/>
          </a:prstGeom>
        </p:spPr>
      </p:pic>
      <p:sp>
        <p:nvSpPr>
          <p:cNvPr id="6" name="Título 1">
            <a:extLst>
              <a:ext uri="{FF2B5EF4-FFF2-40B4-BE49-F238E27FC236}">
                <a16:creationId xmlns:a16="http://schemas.microsoft.com/office/drawing/2014/main" id="{9FC69A37-52E8-8616-3F80-CB1D0228A836}"/>
              </a:ext>
            </a:extLst>
          </p:cNvPr>
          <p:cNvSpPr>
            <a:spLocks noGrp="1"/>
          </p:cNvSpPr>
          <p:nvPr>
            <p:ph type="ctrTitle"/>
          </p:nvPr>
        </p:nvSpPr>
        <p:spPr>
          <a:xfrm>
            <a:off x="3527425" y="2293620"/>
            <a:ext cx="4359910" cy="1303020"/>
          </a:xfrm>
        </p:spPr>
        <p:txBody>
          <a:bodyPr>
            <a:normAutofit/>
          </a:bodyPr>
          <a:lstStyle/>
          <a:p>
            <a:pPr marL="285750" indent="-285750" algn="l">
              <a:lnSpc>
                <a:spcPct val="100000"/>
              </a:lnSpc>
              <a:buFont typeface="Wingdings" panose="05000000000000000000" charset="0"/>
              <a:buChar char="ü"/>
            </a:pPr>
            <a:r>
              <a:rPr lang="pt-BR" sz="1600" dirty="0">
                <a:solidFill>
                  <a:srgbClr val="004B96"/>
                </a:solidFill>
                <a:latin typeface="Verdana" panose="020B0604030504040204" pitchFamily="34" charset="0"/>
                <a:ea typeface="Verdana" panose="020B0604030504040204" pitchFamily="34" charset="0"/>
              </a:rPr>
              <a:t>Seguem nos demais slides outros modelos que poderão ser usados para os resultados.</a:t>
            </a:r>
            <a:br>
              <a:rPr lang="pt-BR" sz="1600" dirty="0">
                <a:solidFill>
                  <a:srgbClr val="004B96"/>
                </a:solidFill>
                <a:latin typeface="Verdana" panose="020B0604030504040204" pitchFamily="34" charset="0"/>
                <a:ea typeface="Verdana" panose="020B0604030504040204" pitchFamily="34" charset="0"/>
              </a:rPr>
            </a:br>
            <a:endParaRPr lang="pt-BR" sz="1600" dirty="0">
              <a:solidFill>
                <a:srgbClr val="004B96"/>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22588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B2695-0512-9C1A-9414-5702AD4CEBD2}"/>
            </a:ext>
          </a:extLst>
        </p:cNvPr>
        <p:cNvGrpSpPr/>
        <p:nvPr/>
      </p:nvGrpSpPr>
      <p:grpSpPr>
        <a:xfrm>
          <a:off x="0" y="0"/>
          <a:ext cx="0" cy="0"/>
          <a:chOff x="0" y="0"/>
          <a:chExt cx="0" cy="0"/>
        </a:xfrm>
      </p:grpSpPr>
      <p:sp>
        <p:nvSpPr>
          <p:cNvPr id="10" name="Retângulo 9">
            <a:extLst>
              <a:ext uri="{FF2B5EF4-FFF2-40B4-BE49-F238E27FC236}">
                <a16:creationId xmlns:a16="http://schemas.microsoft.com/office/drawing/2014/main" id="{BC2E30B0-0748-6767-8BAB-28F9D2327FC5}"/>
              </a:ext>
            </a:extLst>
          </p:cNvPr>
          <p:cNvSpPr/>
          <p:nvPr/>
        </p:nvSpPr>
        <p:spPr>
          <a:xfrm>
            <a:off x="0" y="0"/>
            <a:ext cx="12192000" cy="3798440"/>
          </a:xfrm>
          <a:prstGeom prst="rect">
            <a:avLst/>
          </a:prstGeom>
          <a:solidFill>
            <a:srgbClr val="004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a:extLst>
              <a:ext uri="{FF2B5EF4-FFF2-40B4-BE49-F238E27FC236}">
                <a16:creationId xmlns:a16="http://schemas.microsoft.com/office/drawing/2014/main" id="{C2BB5ABD-1359-35FA-5DB2-944A48EA69B4}"/>
              </a:ext>
            </a:extLst>
          </p:cNvPr>
          <p:cNvSpPr>
            <a:spLocks noGrp="1"/>
          </p:cNvSpPr>
          <p:nvPr>
            <p:ph type="ctrTitle"/>
          </p:nvPr>
        </p:nvSpPr>
        <p:spPr>
          <a:xfrm>
            <a:off x="1089891" y="4019757"/>
            <a:ext cx="4830618" cy="1093260"/>
          </a:xfrm>
        </p:spPr>
        <p:txBody>
          <a:bodyPr>
            <a:normAutofit/>
          </a:bodyPr>
          <a:lstStyle/>
          <a:p>
            <a:pPr algn="l">
              <a:lnSpc>
                <a:spcPct val="100000"/>
              </a:lnSpc>
            </a:pPr>
            <a:r>
              <a:rPr lang="pt-BR" sz="1600" dirty="0" err="1">
                <a:solidFill>
                  <a:srgbClr val="004B96"/>
                </a:solidFill>
                <a:latin typeface="Verdana" panose="020B0604030504040204" pitchFamily="34" charset="0"/>
                <a:ea typeface="Verdana" panose="020B0604030504040204" pitchFamily="34" charset="0"/>
              </a:rPr>
              <a:t>Lorem</a:t>
            </a:r>
            <a:r>
              <a:rPr lang="pt-BR" sz="1600" dirty="0">
                <a:solidFill>
                  <a:srgbClr val="004B96"/>
                </a:solidFill>
                <a:latin typeface="Verdana" panose="020B0604030504040204" pitchFamily="34" charset="0"/>
                <a:ea typeface="Verdana" panose="020B0604030504040204" pitchFamily="34" charset="0"/>
              </a:rPr>
              <a:t> ipsum </a:t>
            </a:r>
            <a:r>
              <a:rPr lang="pt-BR" sz="1600" dirty="0" err="1">
                <a:solidFill>
                  <a:srgbClr val="004B96"/>
                </a:solidFill>
                <a:latin typeface="Verdana" panose="020B0604030504040204" pitchFamily="34" charset="0"/>
                <a:ea typeface="Verdana" panose="020B0604030504040204" pitchFamily="34" charset="0"/>
              </a:rPr>
              <a:t>dolor</a:t>
            </a:r>
            <a:r>
              <a:rPr lang="pt-BR" sz="1600" dirty="0">
                <a:solidFill>
                  <a:srgbClr val="004B96"/>
                </a:solidFill>
                <a:latin typeface="Verdana" panose="020B0604030504040204" pitchFamily="34" charset="0"/>
                <a:ea typeface="Verdana" panose="020B0604030504040204" pitchFamily="34" charset="0"/>
              </a:rPr>
              <a:t> </a:t>
            </a:r>
            <a:r>
              <a:rPr lang="pt-BR" sz="1600" dirty="0" err="1">
                <a:solidFill>
                  <a:srgbClr val="004B96"/>
                </a:solidFill>
                <a:latin typeface="Verdana" panose="020B0604030504040204" pitchFamily="34" charset="0"/>
                <a:ea typeface="Verdana" panose="020B0604030504040204" pitchFamily="34" charset="0"/>
              </a:rPr>
              <a:t>sit</a:t>
            </a:r>
            <a:r>
              <a:rPr lang="pt-BR" sz="1600" dirty="0">
                <a:solidFill>
                  <a:srgbClr val="004B96"/>
                </a:solidFill>
                <a:latin typeface="Verdana" panose="020B0604030504040204" pitchFamily="34" charset="0"/>
                <a:ea typeface="Verdana" panose="020B0604030504040204" pitchFamily="34" charset="0"/>
              </a:rPr>
              <a:t> </a:t>
            </a:r>
            <a:r>
              <a:rPr lang="pt-BR" sz="1600" dirty="0" err="1">
                <a:solidFill>
                  <a:srgbClr val="004B96"/>
                </a:solidFill>
                <a:latin typeface="Verdana" panose="020B0604030504040204" pitchFamily="34" charset="0"/>
                <a:ea typeface="Verdana" panose="020B0604030504040204" pitchFamily="34" charset="0"/>
              </a:rPr>
              <a:t>amet</a:t>
            </a:r>
            <a:r>
              <a:rPr lang="pt-BR" sz="1600" dirty="0">
                <a:solidFill>
                  <a:srgbClr val="004B96"/>
                </a:solidFill>
                <a:latin typeface="Verdana" panose="020B0604030504040204" pitchFamily="34" charset="0"/>
                <a:ea typeface="Verdana" panose="020B0604030504040204" pitchFamily="34" charset="0"/>
              </a:rPr>
              <a:t>, </a:t>
            </a:r>
            <a:r>
              <a:rPr lang="pt-BR" sz="1600" dirty="0" err="1">
                <a:solidFill>
                  <a:srgbClr val="004B96"/>
                </a:solidFill>
                <a:latin typeface="Verdana" panose="020B0604030504040204" pitchFamily="34" charset="0"/>
                <a:ea typeface="Verdana" panose="020B0604030504040204" pitchFamily="34" charset="0"/>
              </a:rPr>
              <a:t>consectetur</a:t>
            </a:r>
            <a:r>
              <a:rPr lang="pt-BR" sz="1600" dirty="0">
                <a:solidFill>
                  <a:srgbClr val="004B96"/>
                </a:solidFill>
                <a:latin typeface="Verdana" panose="020B0604030504040204" pitchFamily="34" charset="0"/>
                <a:ea typeface="Verdana" panose="020B0604030504040204" pitchFamily="34" charset="0"/>
              </a:rPr>
              <a:t> </a:t>
            </a:r>
            <a:r>
              <a:rPr lang="pt-BR" sz="1600" dirty="0" err="1">
                <a:solidFill>
                  <a:srgbClr val="004B96"/>
                </a:solidFill>
                <a:latin typeface="Verdana" panose="020B0604030504040204" pitchFamily="34" charset="0"/>
                <a:ea typeface="Verdana" panose="020B0604030504040204" pitchFamily="34" charset="0"/>
              </a:rPr>
              <a:t>adipiscing</a:t>
            </a:r>
            <a:r>
              <a:rPr lang="pt-BR" sz="1600" dirty="0">
                <a:solidFill>
                  <a:srgbClr val="004B96"/>
                </a:solidFill>
                <a:latin typeface="Verdana" panose="020B0604030504040204" pitchFamily="34" charset="0"/>
                <a:ea typeface="Verdana" panose="020B0604030504040204" pitchFamily="34" charset="0"/>
              </a:rPr>
              <a:t> </a:t>
            </a:r>
            <a:r>
              <a:rPr lang="pt-BR" sz="1600" dirty="0" err="1">
                <a:solidFill>
                  <a:srgbClr val="004B96"/>
                </a:solidFill>
                <a:latin typeface="Verdana" panose="020B0604030504040204" pitchFamily="34" charset="0"/>
                <a:ea typeface="Verdana" panose="020B0604030504040204" pitchFamily="34" charset="0"/>
              </a:rPr>
              <a:t>elit</a:t>
            </a:r>
            <a:r>
              <a:rPr lang="pt-BR" sz="1600" dirty="0">
                <a:solidFill>
                  <a:srgbClr val="004B96"/>
                </a:solidFill>
                <a:latin typeface="Verdana" panose="020B0604030504040204" pitchFamily="34" charset="0"/>
                <a:ea typeface="Verdana" panose="020B0604030504040204" pitchFamily="34" charset="0"/>
              </a:rPr>
              <a:t>. </a:t>
            </a:r>
            <a:r>
              <a:rPr lang="pt-BR" sz="1600" dirty="0" err="1">
                <a:solidFill>
                  <a:srgbClr val="004B96"/>
                </a:solidFill>
                <a:latin typeface="Verdana" panose="020B0604030504040204" pitchFamily="34" charset="0"/>
                <a:ea typeface="Verdana" panose="020B0604030504040204" pitchFamily="34" charset="0"/>
              </a:rPr>
              <a:t>Sed</a:t>
            </a:r>
            <a:r>
              <a:rPr lang="pt-BR" sz="1600" dirty="0">
                <a:solidFill>
                  <a:srgbClr val="004B96"/>
                </a:solidFill>
                <a:latin typeface="Verdana" panose="020B0604030504040204" pitchFamily="34" charset="0"/>
                <a:ea typeface="Verdana" panose="020B0604030504040204" pitchFamily="34" charset="0"/>
              </a:rPr>
              <a:t> </a:t>
            </a:r>
            <a:r>
              <a:rPr lang="pt-BR" sz="1600" dirty="0" err="1">
                <a:solidFill>
                  <a:srgbClr val="004B96"/>
                </a:solidFill>
                <a:latin typeface="Verdana" panose="020B0604030504040204" pitchFamily="34" charset="0"/>
                <a:ea typeface="Verdana" panose="020B0604030504040204" pitchFamily="34" charset="0"/>
              </a:rPr>
              <a:t>molestie</a:t>
            </a:r>
            <a:r>
              <a:rPr lang="pt-BR" sz="1600" dirty="0">
                <a:solidFill>
                  <a:srgbClr val="004B96"/>
                </a:solidFill>
                <a:latin typeface="Verdana" panose="020B0604030504040204" pitchFamily="34" charset="0"/>
                <a:ea typeface="Verdana" panose="020B0604030504040204" pitchFamily="34" charset="0"/>
              </a:rPr>
              <a:t>, sem </a:t>
            </a:r>
            <a:r>
              <a:rPr lang="pt-BR" sz="1600" dirty="0" err="1">
                <a:solidFill>
                  <a:srgbClr val="004B96"/>
                </a:solidFill>
                <a:latin typeface="Verdana" panose="020B0604030504040204" pitchFamily="34" charset="0"/>
                <a:ea typeface="Verdana" panose="020B0604030504040204" pitchFamily="34" charset="0"/>
              </a:rPr>
              <a:t>faucibus</a:t>
            </a:r>
            <a:r>
              <a:rPr lang="pt-BR" sz="1600" dirty="0">
                <a:solidFill>
                  <a:srgbClr val="004B96"/>
                </a:solidFill>
                <a:latin typeface="Verdana" panose="020B0604030504040204" pitchFamily="34" charset="0"/>
                <a:ea typeface="Verdana" panose="020B0604030504040204" pitchFamily="34" charset="0"/>
              </a:rPr>
              <a:t> </a:t>
            </a:r>
            <a:r>
              <a:rPr lang="pt-BR" sz="1600" dirty="0" err="1">
                <a:solidFill>
                  <a:srgbClr val="004B96"/>
                </a:solidFill>
                <a:latin typeface="Verdana" panose="020B0604030504040204" pitchFamily="34" charset="0"/>
                <a:ea typeface="Verdana" panose="020B0604030504040204" pitchFamily="34" charset="0"/>
              </a:rPr>
              <a:t>tincidunt</a:t>
            </a:r>
            <a:r>
              <a:rPr lang="pt-BR" sz="1600" dirty="0">
                <a:solidFill>
                  <a:srgbClr val="004B96"/>
                </a:solidFill>
                <a:latin typeface="Verdana" panose="020B0604030504040204" pitchFamily="34" charset="0"/>
                <a:ea typeface="Verdana" panose="020B0604030504040204" pitchFamily="34" charset="0"/>
              </a:rPr>
              <a:t> </a:t>
            </a:r>
            <a:r>
              <a:rPr lang="pt-BR" sz="1600" dirty="0" err="1">
                <a:solidFill>
                  <a:srgbClr val="004B96"/>
                </a:solidFill>
                <a:latin typeface="Verdana" panose="020B0604030504040204" pitchFamily="34" charset="0"/>
                <a:ea typeface="Verdana" panose="020B0604030504040204" pitchFamily="34" charset="0"/>
              </a:rPr>
              <a:t>pulvinar</a:t>
            </a:r>
            <a:r>
              <a:rPr lang="pt-BR" sz="1600" dirty="0">
                <a:solidFill>
                  <a:srgbClr val="004B96"/>
                </a:solidFill>
                <a:latin typeface="Verdana" panose="020B0604030504040204" pitchFamily="34" charset="0"/>
                <a:ea typeface="Verdana" panose="020B0604030504040204" pitchFamily="34" charset="0"/>
              </a:rPr>
              <a:t>, </a:t>
            </a:r>
            <a:r>
              <a:rPr lang="pt-BR" sz="1600" dirty="0" err="1">
                <a:solidFill>
                  <a:srgbClr val="004B96"/>
                </a:solidFill>
                <a:latin typeface="Verdana" panose="020B0604030504040204" pitchFamily="34" charset="0"/>
                <a:ea typeface="Verdana" panose="020B0604030504040204" pitchFamily="34" charset="0"/>
              </a:rPr>
              <a:t>enim</a:t>
            </a:r>
            <a:r>
              <a:rPr lang="pt-BR" sz="1600" dirty="0">
                <a:solidFill>
                  <a:srgbClr val="004B96"/>
                </a:solidFill>
                <a:latin typeface="Verdana" panose="020B0604030504040204" pitchFamily="34" charset="0"/>
                <a:ea typeface="Verdana" panose="020B0604030504040204" pitchFamily="34" charset="0"/>
              </a:rPr>
              <a:t> </a:t>
            </a:r>
            <a:r>
              <a:rPr lang="pt-BR" sz="1600" dirty="0" err="1">
                <a:solidFill>
                  <a:srgbClr val="004B96"/>
                </a:solidFill>
                <a:latin typeface="Verdana" panose="020B0604030504040204" pitchFamily="34" charset="0"/>
                <a:ea typeface="Verdana" panose="020B0604030504040204" pitchFamily="34" charset="0"/>
              </a:rPr>
              <a:t>lorem</a:t>
            </a:r>
            <a:r>
              <a:rPr lang="pt-BR" sz="1600" dirty="0">
                <a:solidFill>
                  <a:srgbClr val="004B96"/>
                </a:solidFill>
                <a:latin typeface="Verdana" panose="020B0604030504040204" pitchFamily="34" charset="0"/>
                <a:ea typeface="Verdana" panose="020B0604030504040204" pitchFamily="34" charset="0"/>
              </a:rPr>
              <a:t> </a:t>
            </a:r>
            <a:r>
              <a:rPr lang="pt-BR" sz="1600" dirty="0" err="1">
                <a:solidFill>
                  <a:srgbClr val="004B96"/>
                </a:solidFill>
                <a:latin typeface="Verdana" panose="020B0604030504040204" pitchFamily="34" charset="0"/>
                <a:ea typeface="Verdana" panose="020B0604030504040204" pitchFamily="34" charset="0"/>
              </a:rPr>
              <a:t>venenatis</a:t>
            </a:r>
            <a:r>
              <a:rPr lang="pt-BR" sz="1600" dirty="0">
                <a:solidFill>
                  <a:srgbClr val="004B96"/>
                </a:solidFill>
                <a:latin typeface="Verdana" panose="020B0604030504040204" pitchFamily="34" charset="0"/>
                <a:ea typeface="Verdana" panose="020B0604030504040204" pitchFamily="34" charset="0"/>
              </a:rPr>
              <a:t> </a:t>
            </a:r>
            <a:r>
              <a:rPr lang="pt-BR" sz="1600" dirty="0" err="1">
                <a:solidFill>
                  <a:srgbClr val="004B96"/>
                </a:solidFill>
                <a:latin typeface="Verdana" panose="020B0604030504040204" pitchFamily="34" charset="0"/>
                <a:ea typeface="Verdana" panose="020B0604030504040204" pitchFamily="34" charset="0"/>
              </a:rPr>
              <a:t>lectus</a:t>
            </a:r>
            <a:r>
              <a:rPr lang="pt-BR" sz="1600" dirty="0">
                <a:solidFill>
                  <a:srgbClr val="004B96"/>
                </a:solidFill>
                <a:latin typeface="Verdana" panose="020B0604030504040204" pitchFamily="34" charset="0"/>
                <a:ea typeface="Verdana" panose="020B0604030504040204" pitchFamily="34" charset="0"/>
              </a:rPr>
              <a:t>, </a:t>
            </a:r>
            <a:r>
              <a:rPr lang="pt-BR" sz="1600" dirty="0" err="1">
                <a:solidFill>
                  <a:srgbClr val="004B96"/>
                </a:solidFill>
                <a:latin typeface="Verdana" panose="020B0604030504040204" pitchFamily="34" charset="0"/>
                <a:ea typeface="Verdana" panose="020B0604030504040204" pitchFamily="34" charset="0"/>
              </a:rPr>
              <a:t>sed</a:t>
            </a:r>
            <a:r>
              <a:rPr lang="pt-BR" sz="1600" dirty="0">
                <a:solidFill>
                  <a:srgbClr val="004B96"/>
                </a:solidFill>
                <a:latin typeface="Verdana" panose="020B0604030504040204" pitchFamily="34" charset="0"/>
                <a:ea typeface="Verdana" panose="020B0604030504040204" pitchFamily="34" charset="0"/>
              </a:rPr>
              <a:t> </a:t>
            </a:r>
            <a:r>
              <a:rPr lang="pt-BR" sz="1600" dirty="0" err="1">
                <a:solidFill>
                  <a:srgbClr val="004B96"/>
                </a:solidFill>
                <a:latin typeface="Verdana" panose="020B0604030504040204" pitchFamily="34" charset="0"/>
                <a:ea typeface="Verdana" panose="020B0604030504040204" pitchFamily="34" charset="0"/>
              </a:rPr>
              <a:t>elementum</a:t>
            </a:r>
            <a:r>
              <a:rPr lang="pt-BR" sz="1600" dirty="0">
                <a:solidFill>
                  <a:srgbClr val="004B96"/>
                </a:solidFill>
                <a:latin typeface="Verdana" panose="020B0604030504040204" pitchFamily="34" charset="0"/>
                <a:ea typeface="Verdana" panose="020B0604030504040204" pitchFamily="34" charset="0"/>
              </a:rPr>
              <a:t> </a:t>
            </a:r>
            <a:r>
              <a:rPr lang="pt-BR" sz="1600" dirty="0" err="1">
                <a:solidFill>
                  <a:srgbClr val="004B96"/>
                </a:solidFill>
                <a:latin typeface="Verdana" panose="020B0604030504040204" pitchFamily="34" charset="0"/>
                <a:ea typeface="Verdana" panose="020B0604030504040204" pitchFamily="34" charset="0"/>
              </a:rPr>
              <a:t>nisl</a:t>
            </a:r>
            <a:r>
              <a:rPr lang="pt-BR" sz="1600" dirty="0">
                <a:solidFill>
                  <a:srgbClr val="004B96"/>
                </a:solidFill>
                <a:latin typeface="Verdana" panose="020B0604030504040204" pitchFamily="34" charset="0"/>
                <a:ea typeface="Verdana" panose="020B0604030504040204" pitchFamily="34" charset="0"/>
              </a:rPr>
              <a:t> </a:t>
            </a:r>
            <a:r>
              <a:rPr lang="pt-BR" sz="1600" dirty="0" err="1">
                <a:solidFill>
                  <a:srgbClr val="004B96"/>
                </a:solidFill>
                <a:latin typeface="Verdana" panose="020B0604030504040204" pitchFamily="34" charset="0"/>
                <a:ea typeface="Verdana" panose="020B0604030504040204" pitchFamily="34" charset="0"/>
              </a:rPr>
              <a:t>nisl</a:t>
            </a:r>
            <a:r>
              <a:rPr lang="pt-BR" sz="1600" dirty="0">
                <a:solidFill>
                  <a:srgbClr val="004B96"/>
                </a:solidFill>
                <a:latin typeface="Verdana" panose="020B0604030504040204" pitchFamily="34" charset="0"/>
                <a:ea typeface="Verdana" panose="020B0604030504040204" pitchFamily="34" charset="0"/>
              </a:rPr>
              <a:t> et </a:t>
            </a:r>
            <a:r>
              <a:rPr lang="pt-BR" sz="1600" dirty="0" err="1">
                <a:solidFill>
                  <a:srgbClr val="004B96"/>
                </a:solidFill>
                <a:latin typeface="Verdana" panose="020B0604030504040204" pitchFamily="34" charset="0"/>
                <a:ea typeface="Verdana" panose="020B0604030504040204" pitchFamily="34" charset="0"/>
              </a:rPr>
              <a:t>elit</a:t>
            </a:r>
            <a:r>
              <a:rPr lang="pt-BR" sz="1600" dirty="0">
                <a:solidFill>
                  <a:srgbClr val="004B96"/>
                </a:solidFill>
                <a:latin typeface="Verdana" panose="020B0604030504040204" pitchFamily="34" charset="0"/>
                <a:ea typeface="Verdana" panose="020B0604030504040204" pitchFamily="34" charset="0"/>
              </a:rPr>
              <a:t>.</a:t>
            </a:r>
          </a:p>
        </p:txBody>
      </p:sp>
      <p:sp>
        <p:nvSpPr>
          <p:cNvPr id="4" name="Título 1">
            <a:extLst>
              <a:ext uri="{FF2B5EF4-FFF2-40B4-BE49-F238E27FC236}">
                <a16:creationId xmlns:a16="http://schemas.microsoft.com/office/drawing/2014/main" id="{5605AA8B-AA53-922D-7127-EFD7DB9421A9}"/>
              </a:ext>
            </a:extLst>
          </p:cNvPr>
          <p:cNvSpPr txBox="1">
            <a:spLocks/>
          </p:cNvSpPr>
          <p:nvPr/>
        </p:nvSpPr>
        <p:spPr>
          <a:xfrm>
            <a:off x="1089891" y="2967288"/>
            <a:ext cx="3657600" cy="701963"/>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4000" b="1" dirty="0">
                <a:solidFill>
                  <a:schemeClr val="bg1"/>
                </a:solidFill>
                <a:latin typeface="Verdana" panose="020B0604030504040204" pitchFamily="34" charset="0"/>
                <a:ea typeface="Verdana" panose="020B0604030504040204" pitchFamily="34" charset="0"/>
              </a:rPr>
              <a:t>Exemplo1</a:t>
            </a:r>
          </a:p>
        </p:txBody>
      </p:sp>
      <p:pic>
        <p:nvPicPr>
          <p:cNvPr id="546" name="Gráfico 545">
            <a:extLst>
              <a:ext uri="{FF2B5EF4-FFF2-40B4-BE49-F238E27FC236}">
                <a16:creationId xmlns:a16="http://schemas.microsoft.com/office/drawing/2014/main" id="{ED7E591E-F7AC-55D8-BA4C-FA42B4666416}"/>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429489" y="5694487"/>
            <a:ext cx="11333018" cy="978793"/>
          </a:xfrm>
          <a:prstGeom prst="rect">
            <a:avLst/>
          </a:prstGeom>
        </p:spPr>
      </p:pic>
      <p:sp>
        <p:nvSpPr>
          <p:cNvPr id="8" name="Título 1">
            <a:extLst>
              <a:ext uri="{FF2B5EF4-FFF2-40B4-BE49-F238E27FC236}">
                <a16:creationId xmlns:a16="http://schemas.microsoft.com/office/drawing/2014/main" id="{B9C3B4C2-0AD8-8CE4-D728-663AA9E85214}"/>
              </a:ext>
            </a:extLst>
          </p:cNvPr>
          <p:cNvSpPr txBox="1">
            <a:spLocks/>
          </p:cNvSpPr>
          <p:nvPr/>
        </p:nvSpPr>
        <p:spPr>
          <a:xfrm>
            <a:off x="6613238" y="4019757"/>
            <a:ext cx="4969162" cy="109326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pt-BR" sz="1600" dirty="0" err="1">
                <a:solidFill>
                  <a:srgbClr val="004B96"/>
                </a:solidFill>
                <a:latin typeface="Verdana" panose="020B0604030504040204" pitchFamily="34" charset="0"/>
                <a:ea typeface="Verdana" panose="020B0604030504040204" pitchFamily="34" charset="0"/>
              </a:rPr>
              <a:t>Lorem</a:t>
            </a:r>
            <a:r>
              <a:rPr lang="pt-BR" sz="1600" dirty="0">
                <a:solidFill>
                  <a:srgbClr val="004B96"/>
                </a:solidFill>
                <a:latin typeface="Verdana" panose="020B0604030504040204" pitchFamily="34" charset="0"/>
                <a:ea typeface="Verdana" panose="020B0604030504040204" pitchFamily="34" charset="0"/>
              </a:rPr>
              <a:t> ipsum </a:t>
            </a:r>
            <a:r>
              <a:rPr lang="pt-BR" sz="1600" dirty="0" err="1">
                <a:solidFill>
                  <a:srgbClr val="004B96"/>
                </a:solidFill>
                <a:latin typeface="Verdana" panose="020B0604030504040204" pitchFamily="34" charset="0"/>
                <a:ea typeface="Verdana" panose="020B0604030504040204" pitchFamily="34" charset="0"/>
              </a:rPr>
              <a:t>dolor</a:t>
            </a:r>
            <a:r>
              <a:rPr lang="pt-BR" sz="1600" dirty="0">
                <a:solidFill>
                  <a:srgbClr val="004B96"/>
                </a:solidFill>
                <a:latin typeface="Verdana" panose="020B0604030504040204" pitchFamily="34" charset="0"/>
                <a:ea typeface="Verdana" panose="020B0604030504040204" pitchFamily="34" charset="0"/>
              </a:rPr>
              <a:t> </a:t>
            </a:r>
            <a:r>
              <a:rPr lang="pt-BR" sz="1600" dirty="0" err="1">
                <a:solidFill>
                  <a:srgbClr val="004B96"/>
                </a:solidFill>
                <a:latin typeface="Verdana" panose="020B0604030504040204" pitchFamily="34" charset="0"/>
                <a:ea typeface="Verdana" panose="020B0604030504040204" pitchFamily="34" charset="0"/>
              </a:rPr>
              <a:t>sit</a:t>
            </a:r>
            <a:r>
              <a:rPr lang="pt-BR" sz="1600" dirty="0">
                <a:solidFill>
                  <a:srgbClr val="004B96"/>
                </a:solidFill>
                <a:latin typeface="Verdana" panose="020B0604030504040204" pitchFamily="34" charset="0"/>
                <a:ea typeface="Verdana" panose="020B0604030504040204" pitchFamily="34" charset="0"/>
              </a:rPr>
              <a:t> </a:t>
            </a:r>
            <a:r>
              <a:rPr lang="pt-BR" sz="1600" dirty="0" err="1">
                <a:solidFill>
                  <a:srgbClr val="004B96"/>
                </a:solidFill>
                <a:latin typeface="Verdana" panose="020B0604030504040204" pitchFamily="34" charset="0"/>
                <a:ea typeface="Verdana" panose="020B0604030504040204" pitchFamily="34" charset="0"/>
              </a:rPr>
              <a:t>amet</a:t>
            </a:r>
            <a:r>
              <a:rPr lang="pt-BR" sz="1600" dirty="0">
                <a:solidFill>
                  <a:srgbClr val="004B96"/>
                </a:solidFill>
                <a:latin typeface="Verdana" panose="020B0604030504040204" pitchFamily="34" charset="0"/>
                <a:ea typeface="Verdana" panose="020B0604030504040204" pitchFamily="34" charset="0"/>
              </a:rPr>
              <a:t>, </a:t>
            </a:r>
            <a:r>
              <a:rPr lang="pt-BR" sz="1600" dirty="0" err="1">
                <a:solidFill>
                  <a:srgbClr val="004B96"/>
                </a:solidFill>
                <a:latin typeface="Verdana" panose="020B0604030504040204" pitchFamily="34" charset="0"/>
                <a:ea typeface="Verdana" panose="020B0604030504040204" pitchFamily="34" charset="0"/>
              </a:rPr>
              <a:t>consectetur</a:t>
            </a:r>
            <a:r>
              <a:rPr lang="pt-BR" sz="1600" dirty="0">
                <a:solidFill>
                  <a:srgbClr val="004B96"/>
                </a:solidFill>
                <a:latin typeface="Verdana" panose="020B0604030504040204" pitchFamily="34" charset="0"/>
                <a:ea typeface="Verdana" panose="020B0604030504040204" pitchFamily="34" charset="0"/>
              </a:rPr>
              <a:t> </a:t>
            </a:r>
            <a:r>
              <a:rPr lang="pt-BR" sz="1600" dirty="0" err="1">
                <a:solidFill>
                  <a:srgbClr val="004B96"/>
                </a:solidFill>
                <a:latin typeface="Verdana" panose="020B0604030504040204" pitchFamily="34" charset="0"/>
                <a:ea typeface="Verdana" panose="020B0604030504040204" pitchFamily="34" charset="0"/>
              </a:rPr>
              <a:t>adipiscing</a:t>
            </a:r>
            <a:r>
              <a:rPr lang="pt-BR" sz="1600" dirty="0">
                <a:solidFill>
                  <a:srgbClr val="004B96"/>
                </a:solidFill>
                <a:latin typeface="Verdana" panose="020B0604030504040204" pitchFamily="34" charset="0"/>
                <a:ea typeface="Verdana" panose="020B0604030504040204" pitchFamily="34" charset="0"/>
              </a:rPr>
              <a:t> </a:t>
            </a:r>
            <a:r>
              <a:rPr lang="pt-BR" sz="1600" dirty="0" err="1">
                <a:solidFill>
                  <a:srgbClr val="004B96"/>
                </a:solidFill>
                <a:latin typeface="Verdana" panose="020B0604030504040204" pitchFamily="34" charset="0"/>
                <a:ea typeface="Verdana" panose="020B0604030504040204" pitchFamily="34" charset="0"/>
              </a:rPr>
              <a:t>elit</a:t>
            </a:r>
            <a:r>
              <a:rPr lang="pt-BR" sz="1600" dirty="0">
                <a:solidFill>
                  <a:srgbClr val="004B96"/>
                </a:solidFill>
                <a:latin typeface="Verdana" panose="020B0604030504040204" pitchFamily="34" charset="0"/>
                <a:ea typeface="Verdana" panose="020B0604030504040204" pitchFamily="34" charset="0"/>
              </a:rPr>
              <a:t>. </a:t>
            </a:r>
            <a:r>
              <a:rPr lang="pt-BR" sz="1600" dirty="0" err="1">
                <a:solidFill>
                  <a:srgbClr val="004B96"/>
                </a:solidFill>
                <a:latin typeface="Verdana" panose="020B0604030504040204" pitchFamily="34" charset="0"/>
                <a:ea typeface="Verdana" panose="020B0604030504040204" pitchFamily="34" charset="0"/>
              </a:rPr>
              <a:t>Sed</a:t>
            </a:r>
            <a:r>
              <a:rPr lang="pt-BR" sz="1600" dirty="0">
                <a:solidFill>
                  <a:srgbClr val="004B96"/>
                </a:solidFill>
                <a:latin typeface="Verdana" panose="020B0604030504040204" pitchFamily="34" charset="0"/>
                <a:ea typeface="Verdana" panose="020B0604030504040204" pitchFamily="34" charset="0"/>
              </a:rPr>
              <a:t> </a:t>
            </a:r>
            <a:r>
              <a:rPr lang="pt-BR" sz="1600" dirty="0" err="1">
                <a:solidFill>
                  <a:srgbClr val="004B96"/>
                </a:solidFill>
                <a:latin typeface="Verdana" panose="020B0604030504040204" pitchFamily="34" charset="0"/>
                <a:ea typeface="Verdana" panose="020B0604030504040204" pitchFamily="34" charset="0"/>
              </a:rPr>
              <a:t>molestie</a:t>
            </a:r>
            <a:r>
              <a:rPr lang="pt-BR" sz="1600" dirty="0">
                <a:solidFill>
                  <a:srgbClr val="004B96"/>
                </a:solidFill>
                <a:latin typeface="Verdana" panose="020B0604030504040204" pitchFamily="34" charset="0"/>
                <a:ea typeface="Verdana" panose="020B0604030504040204" pitchFamily="34" charset="0"/>
              </a:rPr>
              <a:t>, sem </a:t>
            </a:r>
            <a:r>
              <a:rPr lang="pt-BR" sz="1600" dirty="0" err="1">
                <a:solidFill>
                  <a:srgbClr val="004B96"/>
                </a:solidFill>
                <a:latin typeface="Verdana" panose="020B0604030504040204" pitchFamily="34" charset="0"/>
                <a:ea typeface="Verdana" panose="020B0604030504040204" pitchFamily="34" charset="0"/>
              </a:rPr>
              <a:t>faucibus</a:t>
            </a:r>
            <a:r>
              <a:rPr lang="pt-BR" sz="1600" dirty="0">
                <a:solidFill>
                  <a:srgbClr val="004B96"/>
                </a:solidFill>
                <a:latin typeface="Verdana" panose="020B0604030504040204" pitchFamily="34" charset="0"/>
                <a:ea typeface="Verdana" panose="020B0604030504040204" pitchFamily="34" charset="0"/>
              </a:rPr>
              <a:t> </a:t>
            </a:r>
            <a:r>
              <a:rPr lang="pt-BR" sz="1600" dirty="0" err="1">
                <a:solidFill>
                  <a:srgbClr val="004B96"/>
                </a:solidFill>
                <a:latin typeface="Verdana" panose="020B0604030504040204" pitchFamily="34" charset="0"/>
                <a:ea typeface="Verdana" panose="020B0604030504040204" pitchFamily="34" charset="0"/>
              </a:rPr>
              <a:t>tincidunt</a:t>
            </a:r>
            <a:r>
              <a:rPr lang="pt-BR" sz="1600" dirty="0">
                <a:solidFill>
                  <a:srgbClr val="004B96"/>
                </a:solidFill>
                <a:latin typeface="Verdana" panose="020B0604030504040204" pitchFamily="34" charset="0"/>
                <a:ea typeface="Verdana" panose="020B0604030504040204" pitchFamily="34" charset="0"/>
              </a:rPr>
              <a:t> </a:t>
            </a:r>
            <a:r>
              <a:rPr lang="pt-BR" sz="1600" dirty="0" err="1">
                <a:solidFill>
                  <a:srgbClr val="004B96"/>
                </a:solidFill>
                <a:latin typeface="Verdana" panose="020B0604030504040204" pitchFamily="34" charset="0"/>
                <a:ea typeface="Verdana" panose="020B0604030504040204" pitchFamily="34" charset="0"/>
              </a:rPr>
              <a:t>pulvinar</a:t>
            </a:r>
            <a:r>
              <a:rPr lang="pt-BR" sz="1600" dirty="0">
                <a:solidFill>
                  <a:srgbClr val="004B96"/>
                </a:solidFill>
                <a:latin typeface="Verdana" panose="020B0604030504040204" pitchFamily="34" charset="0"/>
                <a:ea typeface="Verdana" panose="020B0604030504040204" pitchFamily="34" charset="0"/>
              </a:rPr>
              <a:t>, </a:t>
            </a:r>
            <a:r>
              <a:rPr lang="pt-BR" sz="1600" dirty="0" err="1">
                <a:solidFill>
                  <a:srgbClr val="004B96"/>
                </a:solidFill>
                <a:latin typeface="Verdana" panose="020B0604030504040204" pitchFamily="34" charset="0"/>
                <a:ea typeface="Verdana" panose="020B0604030504040204" pitchFamily="34" charset="0"/>
              </a:rPr>
              <a:t>enim</a:t>
            </a:r>
            <a:r>
              <a:rPr lang="pt-BR" sz="1600" dirty="0">
                <a:solidFill>
                  <a:srgbClr val="004B96"/>
                </a:solidFill>
                <a:latin typeface="Verdana" panose="020B0604030504040204" pitchFamily="34" charset="0"/>
                <a:ea typeface="Verdana" panose="020B0604030504040204" pitchFamily="34" charset="0"/>
              </a:rPr>
              <a:t> </a:t>
            </a:r>
            <a:r>
              <a:rPr lang="pt-BR" sz="1600" dirty="0" err="1">
                <a:solidFill>
                  <a:srgbClr val="004B96"/>
                </a:solidFill>
                <a:latin typeface="Verdana" panose="020B0604030504040204" pitchFamily="34" charset="0"/>
                <a:ea typeface="Verdana" panose="020B0604030504040204" pitchFamily="34" charset="0"/>
              </a:rPr>
              <a:t>lorem</a:t>
            </a:r>
            <a:r>
              <a:rPr lang="pt-BR" sz="1600" dirty="0">
                <a:solidFill>
                  <a:srgbClr val="004B96"/>
                </a:solidFill>
                <a:latin typeface="Verdana" panose="020B0604030504040204" pitchFamily="34" charset="0"/>
                <a:ea typeface="Verdana" panose="020B0604030504040204" pitchFamily="34" charset="0"/>
              </a:rPr>
              <a:t> </a:t>
            </a:r>
            <a:r>
              <a:rPr lang="pt-BR" sz="1600" dirty="0" err="1">
                <a:solidFill>
                  <a:srgbClr val="004B96"/>
                </a:solidFill>
                <a:latin typeface="Verdana" panose="020B0604030504040204" pitchFamily="34" charset="0"/>
                <a:ea typeface="Verdana" panose="020B0604030504040204" pitchFamily="34" charset="0"/>
              </a:rPr>
              <a:t>venenatis</a:t>
            </a:r>
            <a:r>
              <a:rPr lang="pt-BR" sz="1600" dirty="0">
                <a:solidFill>
                  <a:srgbClr val="004B96"/>
                </a:solidFill>
                <a:latin typeface="Verdana" panose="020B0604030504040204" pitchFamily="34" charset="0"/>
                <a:ea typeface="Verdana" panose="020B0604030504040204" pitchFamily="34" charset="0"/>
              </a:rPr>
              <a:t> </a:t>
            </a:r>
            <a:r>
              <a:rPr lang="pt-BR" sz="1600" dirty="0" err="1">
                <a:solidFill>
                  <a:srgbClr val="004B96"/>
                </a:solidFill>
                <a:latin typeface="Verdana" panose="020B0604030504040204" pitchFamily="34" charset="0"/>
                <a:ea typeface="Verdana" panose="020B0604030504040204" pitchFamily="34" charset="0"/>
              </a:rPr>
              <a:t>lectus</a:t>
            </a:r>
            <a:r>
              <a:rPr lang="pt-BR" sz="1600" dirty="0">
                <a:solidFill>
                  <a:srgbClr val="004B96"/>
                </a:solidFill>
                <a:latin typeface="Verdana" panose="020B0604030504040204" pitchFamily="34" charset="0"/>
                <a:ea typeface="Verdana" panose="020B0604030504040204" pitchFamily="34" charset="0"/>
              </a:rPr>
              <a:t>, </a:t>
            </a:r>
            <a:r>
              <a:rPr lang="pt-BR" sz="1600" dirty="0" err="1">
                <a:solidFill>
                  <a:srgbClr val="004B96"/>
                </a:solidFill>
                <a:latin typeface="Verdana" panose="020B0604030504040204" pitchFamily="34" charset="0"/>
                <a:ea typeface="Verdana" panose="020B0604030504040204" pitchFamily="34" charset="0"/>
              </a:rPr>
              <a:t>sed</a:t>
            </a:r>
            <a:r>
              <a:rPr lang="pt-BR" sz="1600" dirty="0">
                <a:solidFill>
                  <a:srgbClr val="004B96"/>
                </a:solidFill>
                <a:latin typeface="Verdana" panose="020B0604030504040204" pitchFamily="34" charset="0"/>
                <a:ea typeface="Verdana" panose="020B0604030504040204" pitchFamily="34" charset="0"/>
              </a:rPr>
              <a:t> </a:t>
            </a:r>
            <a:r>
              <a:rPr lang="pt-BR" sz="1600" dirty="0" err="1">
                <a:solidFill>
                  <a:srgbClr val="004B96"/>
                </a:solidFill>
                <a:latin typeface="Verdana" panose="020B0604030504040204" pitchFamily="34" charset="0"/>
                <a:ea typeface="Verdana" panose="020B0604030504040204" pitchFamily="34" charset="0"/>
              </a:rPr>
              <a:t>elementum</a:t>
            </a:r>
            <a:r>
              <a:rPr lang="pt-BR" sz="1600" dirty="0">
                <a:solidFill>
                  <a:srgbClr val="004B96"/>
                </a:solidFill>
                <a:latin typeface="Verdana" panose="020B0604030504040204" pitchFamily="34" charset="0"/>
                <a:ea typeface="Verdana" panose="020B0604030504040204" pitchFamily="34" charset="0"/>
              </a:rPr>
              <a:t> </a:t>
            </a:r>
            <a:r>
              <a:rPr lang="pt-BR" sz="1600" dirty="0" err="1">
                <a:solidFill>
                  <a:srgbClr val="004B96"/>
                </a:solidFill>
                <a:latin typeface="Verdana" panose="020B0604030504040204" pitchFamily="34" charset="0"/>
                <a:ea typeface="Verdana" panose="020B0604030504040204" pitchFamily="34" charset="0"/>
              </a:rPr>
              <a:t>nisl</a:t>
            </a:r>
            <a:r>
              <a:rPr lang="pt-BR" sz="1600" dirty="0">
                <a:solidFill>
                  <a:srgbClr val="004B96"/>
                </a:solidFill>
                <a:latin typeface="Verdana" panose="020B0604030504040204" pitchFamily="34" charset="0"/>
                <a:ea typeface="Verdana" panose="020B0604030504040204" pitchFamily="34" charset="0"/>
              </a:rPr>
              <a:t> </a:t>
            </a:r>
            <a:r>
              <a:rPr lang="pt-BR" sz="1600" dirty="0" err="1">
                <a:solidFill>
                  <a:srgbClr val="004B96"/>
                </a:solidFill>
                <a:latin typeface="Verdana" panose="020B0604030504040204" pitchFamily="34" charset="0"/>
                <a:ea typeface="Verdana" panose="020B0604030504040204" pitchFamily="34" charset="0"/>
              </a:rPr>
              <a:t>nisl</a:t>
            </a:r>
            <a:r>
              <a:rPr lang="pt-BR" sz="1600" dirty="0">
                <a:solidFill>
                  <a:srgbClr val="004B96"/>
                </a:solidFill>
                <a:latin typeface="Verdana" panose="020B0604030504040204" pitchFamily="34" charset="0"/>
                <a:ea typeface="Verdana" panose="020B0604030504040204" pitchFamily="34" charset="0"/>
              </a:rPr>
              <a:t> et </a:t>
            </a:r>
            <a:r>
              <a:rPr lang="pt-BR" sz="1600" dirty="0" err="1">
                <a:solidFill>
                  <a:srgbClr val="004B96"/>
                </a:solidFill>
                <a:latin typeface="Verdana" panose="020B0604030504040204" pitchFamily="34" charset="0"/>
                <a:ea typeface="Verdana" panose="020B0604030504040204" pitchFamily="34" charset="0"/>
              </a:rPr>
              <a:t>elit</a:t>
            </a:r>
            <a:r>
              <a:rPr lang="pt-BR" sz="1600" dirty="0">
                <a:solidFill>
                  <a:srgbClr val="004B96"/>
                </a:solidFill>
                <a:latin typeface="Verdana" panose="020B0604030504040204" pitchFamily="34" charset="0"/>
                <a:ea typeface="Verdana" panose="020B0604030504040204" pitchFamily="34" charset="0"/>
              </a:rPr>
              <a:t>.</a:t>
            </a:r>
          </a:p>
        </p:txBody>
      </p:sp>
      <p:sp>
        <p:nvSpPr>
          <p:cNvPr id="9" name="Título 1">
            <a:extLst>
              <a:ext uri="{FF2B5EF4-FFF2-40B4-BE49-F238E27FC236}">
                <a16:creationId xmlns:a16="http://schemas.microsoft.com/office/drawing/2014/main" id="{15074021-1535-26B4-408A-CC9457769663}"/>
              </a:ext>
            </a:extLst>
          </p:cNvPr>
          <p:cNvSpPr txBox="1">
            <a:spLocks/>
          </p:cNvSpPr>
          <p:nvPr/>
        </p:nvSpPr>
        <p:spPr>
          <a:xfrm>
            <a:off x="6613238" y="2967288"/>
            <a:ext cx="3657600" cy="701963"/>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4000" b="1" dirty="0">
                <a:solidFill>
                  <a:schemeClr val="bg1"/>
                </a:solidFill>
                <a:latin typeface="Verdana" panose="020B0604030504040204" pitchFamily="34" charset="0"/>
                <a:ea typeface="Verdana" panose="020B0604030504040204" pitchFamily="34" charset="0"/>
              </a:rPr>
              <a:t>Exemplo2</a:t>
            </a:r>
          </a:p>
        </p:txBody>
      </p:sp>
      <p:pic>
        <p:nvPicPr>
          <p:cNvPr id="13" name="Imagem 12" descr="Pipeta pingando solução verde em tubo de ensaio">
            <a:extLst>
              <a:ext uri="{FF2B5EF4-FFF2-40B4-BE49-F238E27FC236}">
                <a16:creationId xmlns:a16="http://schemas.microsoft.com/office/drawing/2014/main" id="{62B3343E-2031-F997-59A8-E051DEFBD8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6307" y="389794"/>
            <a:ext cx="3561684" cy="2377354"/>
          </a:xfrm>
          <a:prstGeom prst="rect">
            <a:avLst/>
          </a:prstGeom>
        </p:spPr>
      </p:pic>
      <p:pic>
        <p:nvPicPr>
          <p:cNvPr id="16" name="Imagem 15" descr="Solução dispensada com pipeta eletrônica">
            <a:extLst>
              <a:ext uri="{FF2B5EF4-FFF2-40B4-BE49-F238E27FC236}">
                <a16:creationId xmlns:a16="http://schemas.microsoft.com/office/drawing/2014/main" id="{76F4FF22-9BDF-674C-6CA6-28673451DD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6861" y="389792"/>
            <a:ext cx="3561685" cy="2377355"/>
          </a:xfrm>
          <a:prstGeom prst="rect">
            <a:avLst/>
          </a:prstGeom>
        </p:spPr>
      </p:pic>
    </p:spTree>
    <p:extLst>
      <p:ext uri="{BB962C8B-B14F-4D97-AF65-F5344CB8AC3E}">
        <p14:creationId xmlns:p14="http://schemas.microsoft.com/office/powerpoint/2010/main" val="76078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57437-A9D2-5A88-7908-4F80640B9771}"/>
            </a:ext>
          </a:extLst>
        </p:cNvPr>
        <p:cNvGrpSpPr/>
        <p:nvPr/>
      </p:nvGrpSpPr>
      <p:grpSpPr>
        <a:xfrm>
          <a:off x="0" y="0"/>
          <a:ext cx="0" cy="0"/>
          <a:chOff x="0" y="0"/>
          <a:chExt cx="0" cy="0"/>
        </a:xfrm>
      </p:grpSpPr>
      <p:sp>
        <p:nvSpPr>
          <p:cNvPr id="4" name="Retângulo 3">
            <a:extLst>
              <a:ext uri="{FF2B5EF4-FFF2-40B4-BE49-F238E27FC236}">
                <a16:creationId xmlns:a16="http://schemas.microsoft.com/office/drawing/2014/main" id="{8E9FFEBE-1705-AA1A-68EE-1897864B97FA}"/>
              </a:ext>
            </a:extLst>
          </p:cNvPr>
          <p:cNvSpPr/>
          <p:nvPr/>
        </p:nvSpPr>
        <p:spPr>
          <a:xfrm>
            <a:off x="1736436" y="2059709"/>
            <a:ext cx="10455564" cy="3740727"/>
          </a:xfrm>
          <a:prstGeom prst="rect">
            <a:avLst/>
          </a:prstGeom>
          <a:solidFill>
            <a:srgbClr val="004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46" name="Gráfico 545">
            <a:extLst>
              <a:ext uri="{FF2B5EF4-FFF2-40B4-BE49-F238E27FC236}">
                <a16:creationId xmlns:a16="http://schemas.microsoft.com/office/drawing/2014/main" id="{D7580C7B-587E-BC1F-7EC0-F8109E0367EC}"/>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429489" y="184720"/>
            <a:ext cx="11333018" cy="978793"/>
          </a:xfrm>
          <a:prstGeom prst="rect">
            <a:avLst/>
          </a:prstGeom>
        </p:spPr>
      </p:pic>
      <p:sp>
        <p:nvSpPr>
          <p:cNvPr id="10" name="Subtítulo 2">
            <a:extLst>
              <a:ext uri="{FF2B5EF4-FFF2-40B4-BE49-F238E27FC236}">
                <a16:creationId xmlns:a16="http://schemas.microsoft.com/office/drawing/2014/main" id="{F3173703-884E-DB8A-E035-C350AD922028}"/>
              </a:ext>
            </a:extLst>
          </p:cNvPr>
          <p:cNvSpPr txBox="1">
            <a:spLocks/>
          </p:cNvSpPr>
          <p:nvPr/>
        </p:nvSpPr>
        <p:spPr>
          <a:xfrm>
            <a:off x="3043380" y="2543857"/>
            <a:ext cx="6105235" cy="20620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da-DK" sz="2100" b="1" dirty="0">
                <a:solidFill>
                  <a:schemeClr val="bg1"/>
                </a:solidFill>
                <a:latin typeface="Verdana" panose="020B0604030504040204" pitchFamily="34" charset="0"/>
                <a:ea typeface="Verdana" panose="020B0604030504040204" pitchFamily="34" charset="0"/>
              </a:rPr>
              <a:t>”</a:t>
            </a:r>
            <a:r>
              <a:rPr lang="da-DK" sz="2100" b="1" i="1" dirty="0">
                <a:solidFill>
                  <a:schemeClr val="bg1"/>
                </a:solidFill>
                <a:latin typeface="Verdana" panose="020B0604030504040204" pitchFamily="34" charset="0"/>
                <a:ea typeface="Verdana" panose="020B0604030504040204" pitchFamily="34" charset="0"/>
              </a:rPr>
              <a:t>Donec pretium faucibus lacus vitae laoreet. Maecenas urna sem, laoreet ut posuere vel, sollicitudin eu enim. In bibendum ante nisl, congue facilisis purus volutpat vel. Phasellus pulvinar erat nec efficitur rutrum.</a:t>
            </a:r>
            <a:r>
              <a:rPr lang="da-DK" sz="2100" b="1" dirty="0">
                <a:solidFill>
                  <a:schemeClr val="bg1"/>
                </a:solidFill>
                <a:latin typeface="Verdana" panose="020B0604030504040204" pitchFamily="34" charset="0"/>
                <a:ea typeface="Verdana" panose="020B0604030504040204" pitchFamily="34" charset="0"/>
              </a:rPr>
              <a:t>”</a:t>
            </a:r>
            <a:endParaRPr lang="pt-BR" sz="2100" b="1" dirty="0">
              <a:solidFill>
                <a:schemeClr val="bg1"/>
              </a:solidFill>
              <a:latin typeface="Verdana" panose="020B0604030504040204" pitchFamily="34" charset="0"/>
              <a:ea typeface="Verdana" panose="020B0604030504040204" pitchFamily="34" charset="0"/>
            </a:endParaRPr>
          </a:p>
        </p:txBody>
      </p:sp>
      <p:pic>
        <p:nvPicPr>
          <p:cNvPr id="6" name="Gráfico 5">
            <a:extLst>
              <a:ext uri="{FF2B5EF4-FFF2-40B4-BE49-F238E27FC236}">
                <a16:creationId xmlns:a16="http://schemas.microsoft.com/office/drawing/2014/main" id="{5A269E03-A207-FF82-9483-438842B38B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93432" y="2543857"/>
            <a:ext cx="192953" cy="2772430"/>
          </a:xfrm>
          <a:prstGeom prst="rect">
            <a:avLst/>
          </a:prstGeom>
        </p:spPr>
      </p:pic>
      <p:sp>
        <p:nvSpPr>
          <p:cNvPr id="8" name="CaixaDeTexto 7">
            <a:extLst>
              <a:ext uri="{FF2B5EF4-FFF2-40B4-BE49-F238E27FC236}">
                <a16:creationId xmlns:a16="http://schemas.microsoft.com/office/drawing/2014/main" id="{DD271C77-7BD8-6D5C-563F-6480DB3936D3}"/>
              </a:ext>
            </a:extLst>
          </p:cNvPr>
          <p:cNvSpPr txBox="1"/>
          <p:nvPr/>
        </p:nvSpPr>
        <p:spPr>
          <a:xfrm>
            <a:off x="3043380" y="4834757"/>
            <a:ext cx="6096000" cy="415498"/>
          </a:xfrm>
          <a:prstGeom prst="rect">
            <a:avLst/>
          </a:prstGeom>
          <a:noFill/>
        </p:spPr>
        <p:txBody>
          <a:bodyPr wrap="square">
            <a:spAutoFit/>
          </a:bodyPr>
          <a:lstStyle/>
          <a:p>
            <a:r>
              <a:rPr lang="pt-BR" sz="2100" dirty="0" err="1">
                <a:solidFill>
                  <a:schemeClr val="bg1"/>
                </a:solidFill>
                <a:latin typeface="Verdana" panose="020B0604030504040204" pitchFamily="34" charset="0"/>
                <a:ea typeface="Verdana" panose="020B0604030504040204" pitchFamily="34" charset="0"/>
              </a:rPr>
              <a:t>Lorem</a:t>
            </a:r>
            <a:r>
              <a:rPr lang="pt-BR" sz="2100" dirty="0">
                <a:solidFill>
                  <a:schemeClr val="bg1"/>
                </a:solidFill>
                <a:latin typeface="Verdana" panose="020B0604030504040204" pitchFamily="34" charset="0"/>
                <a:ea typeface="Verdana" panose="020B0604030504040204" pitchFamily="34" charset="0"/>
              </a:rPr>
              <a:t> ipsum </a:t>
            </a:r>
            <a:r>
              <a:rPr lang="pt-BR" sz="2100" dirty="0" err="1">
                <a:solidFill>
                  <a:schemeClr val="bg1"/>
                </a:solidFill>
                <a:latin typeface="Verdana" panose="020B0604030504040204" pitchFamily="34" charset="0"/>
                <a:ea typeface="Verdana" panose="020B0604030504040204" pitchFamily="34" charset="0"/>
              </a:rPr>
              <a:t>dolor</a:t>
            </a:r>
            <a:r>
              <a:rPr lang="pt-BR" sz="2100" dirty="0">
                <a:solidFill>
                  <a:schemeClr val="bg1"/>
                </a:solidFill>
                <a:latin typeface="Verdana" panose="020B0604030504040204" pitchFamily="34" charset="0"/>
                <a:ea typeface="Verdana" panose="020B0604030504040204" pitchFamily="34" charset="0"/>
              </a:rPr>
              <a:t> </a:t>
            </a:r>
            <a:r>
              <a:rPr lang="pt-BR" sz="2100" dirty="0" err="1">
                <a:solidFill>
                  <a:schemeClr val="bg1"/>
                </a:solidFill>
                <a:latin typeface="Verdana" panose="020B0604030504040204" pitchFamily="34" charset="0"/>
                <a:ea typeface="Verdana" panose="020B0604030504040204" pitchFamily="34" charset="0"/>
              </a:rPr>
              <a:t>sit</a:t>
            </a:r>
            <a:r>
              <a:rPr lang="pt-BR" sz="2100" dirty="0">
                <a:solidFill>
                  <a:schemeClr val="bg1"/>
                </a:solidFill>
                <a:latin typeface="Verdana" panose="020B0604030504040204" pitchFamily="34" charset="0"/>
                <a:ea typeface="Verdana" panose="020B0604030504040204" pitchFamily="34" charset="0"/>
              </a:rPr>
              <a:t> </a:t>
            </a:r>
            <a:r>
              <a:rPr lang="pt-BR" sz="2100" dirty="0" err="1">
                <a:solidFill>
                  <a:schemeClr val="bg1"/>
                </a:solidFill>
                <a:latin typeface="Verdana" panose="020B0604030504040204" pitchFamily="34" charset="0"/>
                <a:ea typeface="Verdana" panose="020B0604030504040204" pitchFamily="34" charset="0"/>
              </a:rPr>
              <a:t>amet</a:t>
            </a:r>
            <a:endParaRPr lang="pt-BR" sz="21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21547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988A8-CA57-0F7E-175A-1790B1BCAFCC}"/>
            </a:ext>
          </a:extLst>
        </p:cNvPr>
        <p:cNvGrpSpPr/>
        <p:nvPr/>
      </p:nvGrpSpPr>
      <p:grpSpPr>
        <a:xfrm>
          <a:off x="0" y="0"/>
          <a:ext cx="0" cy="0"/>
          <a:chOff x="0" y="0"/>
          <a:chExt cx="0" cy="0"/>
        </a:xfrm>
      </p:grpSpPr>
      <p:sp>
        <p:nvSpPr>
          <p:cNvPr id="4" name="Título 1">
            <a:extLst>
              <a:ext uri="{FF2B5EF4-FFF2-40B4-BE49-F238E27FC236}">
                <a16:creationId xmlns:a16="http://schemas.microsoft.com/office/drawing/2014/main" id="{7331250D-E485-1CAD-A11F-5B29D20CD21E}"/>
              </a:ext>
            </a:extLst>
          </p:cNvPr>
          <p:cNvSpPr txBox="1"/>
          <p:nvPr/>
        </p:nvSpPr>
        <p:spPr>
          <a:xfrm>
            <a:off x="720436" y="1023602"/>
            <a:ext cx="6151419" cy="7019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4000" b="1" dirty="0">
                <a:solidFill>
                  <a:srgbClr val="004B96"/>
                </a:solidFill>
                <a:latin typeface="Verdana" panose="020B0604030504040204" pitchFamily="34" charset="0"/>
                <a:ea typeface="Verdana" panose="020B0604030504040204" pitchFamily="34" charset="0"/>
              </a:rPr>
              <a:t>CONCLUSÃO</a:t>
            </a:r>
          </a:p>
        </p:txBody>
      </p:sp>
      <p:pic>
        <p:nvPicPr>
          <p:cNvPr id="546" name="Gráfico 545">
            <a:extLst>
              <a:ext uri="{FF2B5EF4-FFF2-40B4-BE49-F238E27FC236}">
                <a16:creationId xmlns:a16="http://schemas.microsoft.com/office/drawing/2014/main" id="{FCAA8B2C-F544-80E2-5EF0-04AC4712D8FA}"/>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429489" y="5694487"/>
            <a:ext cx="11333018" cy="978793"/>
          </a:xfrm>
          <a:prstGeom prst="rect">
            <a:avLst/>
          </a:prstGeom>
        </p:spPr>
      </p:pic>
      <p:sp>
        <p:nvSpPr>
          <p:cNvPr id="2" name="Título 1">
            <a:extLst>
              <a:ext uri="{FF2B5EF4-FFF2-40B4-BE49-F238E27FC236}">
                <a16:creationId xmlns:a16="http://schemas.microsoft.com/office/drawing/2014/main" id="{33DB986D-203F-A968-FFE1-07103E838FBE}"/>
              </a:ext>
            </a:extLst>
          </p:cNvPr>
          <p:cNvSpPr>
            <a:spLocks noGrp="1"/>
          </p:cNvSpPr>
          <p:nvPr>
            <p:ph type="ctrTitle"/>
          </p:nvPr>
        </p:nvSpPr>
        <p:spPr>
          <a:xfrm>
            <a:off x="3527425" y="2293620"/>
            <a:ext cx="4359910" cy="978793"/>
          </a:xfrm>
        </p:spPr>
        <p:txBody>
          <a:bodyPr anchor="ctr">
            <a:normAutofit/>
          </a:bodyPr>
          <a:lstStyle/>
          <a:p>
            <a:pPr marL="285750" indent="-285750" algn="l">
              <a:lnSpc>
                <a:spcPct val="100000"/>
              </a:lnSpc>
              <a:buFont typeface="Wingdings" panose="05000000000000000000" charset="0"/>
              <a:buChar char="ü"/>
            </a:pPr>
            <a:r>
              <a:rPr lang="pt-BR" sz="1600" dirty="0">
                <a:solidFill>
                  <a:srgbClr val="004B96"/>
                </a:solidFill>
                <a:latin typeface="Verdana" panose="020B0604030504040204" pitchFamily="34" charset="0"/>
                <a:ea typeface="Verdana" panose="020B0604030504040204" pitchFamily="34" charset="0"/>
              </a:rPr>
              <a:t>Apresentar uma síntese ou reflexão final.</a:t>
            </a:r>
          </a:p>
        </p:txBody>
      </p:sp>
    </p:spTree>
    <p:extLst>
      <p:ext uri="{BB962C8B-B14F-4D97-AF65-F5344CB8AC3E}">
        <p14:creationId xmlns:p14="http://schemas.microsoft.com/office/powerpoint/2010/main" val="1385466747"/>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288</Words>
  <Application>Microsoft Office PowerPoint</Application>
  <PresentationFormat>Widescreen</PresentationFormat>
  <Paragraphs>28</Paragraphs>
  <Slides>11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Aptos</vt:lpstr>
      <vt:lpstr>Aptos Display</vt:lpstr>
      <vt:lpstr>Arial</vt:lpstr>
      <vt:lpstr>Verdana</vt:lpstr>
      <vt:lpstr>Wingdings</vt:lpstr>
      <vt:lpstr>Tema do Office</vt:lpstr>
      <vt:lpstr>1_Tema do Office</vt:lpstr>
      <vt:lpstr>Nome do Autor1; Nome do Autor; Nome do Autor3...</vt:lpstr>
      <vt:lpstr>Este slide destina-se ao relato da introdução do trabalho. Os autores podem utilizar imagens. </vt:lpstr>
      <vt:lpstr>Lorem ipsum dolor sit amet, consectetur adipiscing elit. Sed molestie, sem faucibus tincidunt pulvinar, enim lorem venenatis lectus, sed elementum nisl nisl et elit. Pellentesque interdum, dolor eget interdum viverra, sapien dolor rutrum quam, non mollis eros nisi a massa. Duis mi velit, mattis luctus erat quis, tempor imperdiet dui.</vt:lpstr>
      <vt:lpstr>De preferência citar os objetivos em forma de tópicos. </vt:lpstr>
      <vt:lpstr>Os autores são livres para inserir imagens e/ou textos. </vt:lpstr>
      <vt:lpstr>Seguem nos demais slides outros modelos que poderão ser usados para os resultados. </vt:lpstr>
      <vt:lpstr>Lorem ipsum dolor sit amet, consectetur adipiscing elit. Sed molestie, sem faucibus tincidunt pulvinar, enim lorem venenatis lectus, sed elementum nisl nisl et elit.</vt:lpstr>
      <vt:lpstr>PowerPoint Presentation</vt:lpstr>
      <vt:lpstr>Apresentar uma síntese ou reflexão final.</vt:lpstr>
      <vt:lpstr>Tópico opcional! Pode citar as referências mais relevantes para o trabalho.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Philippe Souza</dc:creator>
  <cp:lastModifiedBy>Carla Dias</cp:lastModifiedBy>
  <cp:revision>13</cp:revision>
  <dcterms:created xsi:type="dcterms:W3CDTF">2025-05-05T20:01:00Z</dcterms:created>
  <dcterms:modified xsi:type="dcterms:W3CDTF">2025-05-09T17:01:53Z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AFBA1DAA136B4D71A840B2F522058C49_13</vt:lpwstr>
  </property>
  <property fmtid="{D5CDD505-2E9C-101B-9397-08002B2CF9AE}" pid="3" name="KSOProductBuildVer">
    <vt:lpwstr>1046-12.2.0.20795</vt:lpwstr>
  </property>
</Properties>
</file>